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32399288" cy="35999738"/>
  <p:notesSz cx="6797675" cy="9925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5157" userDrawn="1">
          <p15:clr>
            <a:srgbClr val="A4A3A4"/>
          </p15:clr>
        </p15:guide>
        <p15:guide id="2" pos="43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54" autoAdjust="0"/>
  </p:normalViewPr>
  <p:slideViewPr>
    <p:cSldViewPr>
      <p:cViewPr>
        <p:scale>
          <a:sx n="20" d="100"/>
          <a:sy n="20" d="100"/>
        </p:scale>
        <p:origin x="570" y="12"/>
      </p:cViewPr>
      <p:guideLst>
        <p:guide orient="horz" pos="5157"/>
        <p:guide pos="4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0906" y="11159920"/>
            <a:ext cx="27550272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61812" y="20159854"/>
            <a:ext cx="226884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0604" y="8279941"/>
            <a:ext cx="140992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692224" y="8279941"/>
            <a:ext cx="140992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66" Type="http://schemas.openxmlformats.org/officeDocument/2006/relationships/image" Target="../media/image6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61" Type="http://schemas.openxmlformats.org/officeDocument/2006/relationships/image" Target="../media/image55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79128" y="9924499"/>
            <a:ext cx="15233334" cy="1991528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005283" y="10196749"/>
            <a:ext cx="685862" cy="296776"/>
          </a:xfrm>
          <a:custGeom>
            <a:avLst/>
            <a:gdLst/>
            <a:ahLst/>
            <a:cxnLst/>
            <a:rect l="l" t="t" r="r" b="b"/>
            <a:pathLst>
              <a:path w="340359" h="165735">
                <a:moveTo>
                  <a:pt x="21486" y="0"/>
                </a:moveTo>
                <a:lnTo>
                  <a:pt x="0" y="0"/>
                </a:lnTo>
                <a:lnTo>
                  <a:pt x="0" y="162676"/>
                </a:lnTo>
                <a:lnTo>
                  <a:pt x="101619" y="162676"/>
                </a:lnTo>
                <a:lnTo>
                  <a:pt x="101619" y="143458"/>
                </a:lnTo>
                <a:lnTo>
                  <a:pt x="21486" y="143458"/>
                </a:lnTo>
                <a:lnTo>
                  <a:pt x="21486" y="0"/>
                </a:lnTo>
                <a:close/>
              </a:path>
              <a:path w="340359" h="165735">
                <a:moveTo>
                  <a:pt x="172108" y="42193"/>
                </a:moveTo>
                <a:lnTo>
                  <a:pt x="135020" y="55312"/>
                </a:lnTo>
                <a:lnTo>
                  <a:pt x="116795" y="103747"/>
                </a:lnTo>
                <a:lnTo>
                  <a:pt x="117752" y="117814"/>
                </a:lnTo>
                <a:lnTo>
                  <a:pt x="140316" y="156415"/>
                </a:lnTo>
                <a:lnTo>
                  <a:pt x="172108" y="165300"/>
                </a:lnTo>
                <a:lnTo>
                  <a:pt x="179662" y="164859"/>
                </a:lnTo>
                <a:lnTo>
                  <a:pt x="212471" y="148919"/>
                </a:lnTo>
                <a:lnTo>
                  <a:pt x="172108" y="148919"/>
                </a:lnTo>
                <a:lnTo>
                  <a:pt x="164924" y="148213"/>
                </a:lnTo>
                <a:lnTo>
                  <a:pt x="137973" y="114358"/>
                </a:lnTo>
                <a:lnTo>
                  <a:pt x="137360" y="103747"/>
                </a:lnTo>
                <a:lnTo>
                  <a:pt x="137973" y="93136"/>
                </a:lnTo>
                <a:lnTo>
                  <a:pt x="164928" y="59420"/>
                </a:lnTo>
                <a:lnTo>
                  <a:pt x="172108" y="58716"/>
                </a:lnTo>
                <a:lnTo>
                  <a:pt x="212312" y="58716"/>
                </a:lnTo>
                <a:lnTo>
                  <a:pt x="211819" y="58078"/>
                </a:lnTo>
                <a:lnTo>
                  <a:pt x="203550" y="51138"/>
                </a:lnTo>
                <a:lnTo>
                  <a:pt x="194171" y="46173"/>
                </a:lnTo>
                <a:lnTo>
                  <a:pt x="183688" y="43189"/>
                </a:lnTo>
                <a:lnTo>
                  <a:pt x="172108" y="42193"/>
                </a:lnTo>
                <a:close/>
              </a:path>
              <a:path w="340359" h="165735">
                <a:moveTo>
                  <a:pt x="212312" y="58716"/>
                </a:moveTo>
                <a:lnTo>
                  <a:pt x="172108" y="58716"/>
                </a:lnTo>
                <a:lnTo>
                  <a:pt x="179155" y="59421"/>
                </a:lnTo>
                <a:lnTo>
                  <a:pt x="185617" y="61535"/>
                </a:lnTo>
                <a:lnTo>
                  <a:pt x="206653" y="102116"/>
                </a:lnTo>
                <a:lnTo>
                  <a:pt x="206677" y="103747"/>
                </a:lnTo>
                <a:lnTo>
                  <a:pt x="206090" y="113958"/>
                </a:lnTo>
                <a:lnTo>
                  <a:pt x="179193" y="148214"/>
                </a:lnTo>
                <a:lnTo>
                  <a:pt x="172108" y="148919"/>
                </a:lnTo>
                <a:lnTo>
                  <a:pt x="212471" y="148919"/>
                </a:lnTo>
                <a:lnTo>
                  <a:pt x="226782" y="112886"/>
                </a:lnTo>
                <a:lnTo>
                  <a:pt x="227208" y="102116"/>
                </a:lnTo>
                <a:lnTo>
                  <a:pt x="226249" y="88833"/>
                </a:lnTo>
                <a:lnTo>
                  <a:pt x="223370" y="77065"/>
                </a:lnTo>
                <a:lnTo>
                  <a:pt x="218562" y="66814"/>
                </a:lnTo>
                <a:lnTo>
                  <a:pt x="212312" y="58716"/>
                </a:lnTo>
                <a:close/>
              </a:path>
              <a:path w="340359" h="165735">
                <a:moveTo>
                  <a:pt x="261956" y="124383"/>
                </a:moveTo>
                <a:lnTo>
                  <a:pt x="242242" y="127503"/>
                </a:lnTo>
                <a:lnTo>
                  <a:pt x="244435" y="136292"/>
                </a:lnTo>
                <a:lnTo>
                  <a:pt x="247720" y="143937"/>
                </a:lnTo>
                <a:lnTo>
                  <a:pt x="281782" y="164713"/>
                </a:lnTo>
                <a:lnTo>
                  <a:pt x="292590" y="165300"/>
                </a:lnTo>
                <a:lnTo>
                  <a:pt x="301809" y="165300"/>
                </a:lnTo>
                <a:lnTo>
                  <a:pt x="310106" y="163740"/>
                </a:lnTo>
                <a:lnTo>
                  <a:pt x="317410" y="160478"/>
                </a:lnTo>
                <a:lnTo>
                  <a:pt x="324785" y="157287"/>
                </a:lnTo>
                <a:lnTo>
                  <a:pt x="330388" y="152748"/>
                </a:lnTo>
                <a:lnTo>
                  <a:pt x="332879" y="148919"/>
                </a:lnTo>
                <a:lnTo>
                  <a:pt x="283372" y="148919"/>
                </a:lnTo>
                <a:lnTo>
                  <a:pt x="276280" y="146791"/>
                </a:lnTo>
                <a:lnTo>
                  <a:pt x="266140" y="138353"/>
                </a:lnTo>
                <a:lnTo>
                  <a:pt x="263090" y="132325"/>
                </a:lnTo>
                <a:lnTo>
                  <a:pt x="261956" y="124383"/>
                </a:lnTo>
                <a:close/>
              </a:path>
              <a:path w="340359" h="165735">
                <a:moveTo>
                  <a:pt x="298193" y="42193"/>
                </a:moveTo>
                <a:lnTo>
                  <a:pt x="282804" y="42193"/>
                </a:lnTo>
                <a:lnTo>
                  <a:pt x="277060" y="42973"/>
                </a:lnTo>
                <a:lnTo>
                  <a:pt x="271671" y="44604"/>
                </a:lnTo>
                <a:lnTo>
                  <a:pt x="266281" y="46164"/>
                </a:lnTo>
                <a:lnTo>
                  <a:pt x="262097" y="48079"/>
                </a:lnTo>
                <a:lnTo>
                  <a:pt x="258977" y="50419"/>
                </a:lnTo>
                <a:lnTo>
                  <a:pt x="254793" y="53327"/>
                </a:lnTo>
                <a:lnTo>
                  <a:pt x="251531" y="57085"/>
                </a:lnTo>
                <a:lnTo>
                  <a:pt x="249120" y="61553"/>
                </a:lnTo>
                <a:lnTo>
                  <a:pt x="246780" y="66020"/>
                </a:lnTo>
                <a:lnTo>
                  <a:pt x="245574" y="70913"/>
                </a:lnTo>
                <a:lnTo>
                  <a:pt x="245574" y="81905"/>
                </a:lnTo>
                <a:lnTo>
                  <a:pt x="274667" y="107594"/>
                </a:lnTo>
                <a:lnTo>
                  <a:pt x="304149" y="115518"/>
                </a:lnTo>
                <a:lnTo>
                  <a:pt x="310957" y="117717"/>
                </a:lnTo>
                <a:lnTo>
                  <a:pt x="313652" y="119489"/>
                </a:lnTo>
                <a:lnTo>
                  <a:pt x="317552" y="122113"/>
                </a:lnTo>
                <a:lnTo>
                  <a:pt x="319538" y="125659"/>
                </a:lnTo>
                <a:lnTo>
                  <a:pt x="319538" y="135161"/>
                </a:lnTo>
                <a:lnTo>
                  <a:pt x="317339" y="139558"/>
                </a:lnTo>
                <a:lnTo>
                  <a:pt x="312872" y="143317"/>
                </a:lnTo>
                <a:lnTo>
                  <a:pt x="308475" y="147075"/>
                </a:lnTo>
                <a:lnTo>
                  <a:pt x="301667" y="148919"/>
                </a:lnTo>
                <a:lnTo>
                  <a:pt x="332879" y="148919"/>
                </a:lnTo>
                <a:lnTo>
                  <a:pt x="334264" y="146791"/>
                </a:lnTo>
                <a:lnTo>
                  <a:pt x="338117" y="140976"/>
                </a:lnTo>
                <a:lnTo>
                  <a:pt x="340032" y="134736"/>
                </a:lnTo>
                <a:lnTo>
                  <a:pt x="340032" y="121262"/>
                </a:lnTo>
                <a:lnTo>
                  <a:pt x="310567" y="96372"/>
                </a:lnTo>
                <a:lnTo>
                  <a:pt x="282804" y="88571"/>
                </a:lnTo>
                <a:lnTo>
                  <a:pt x="276918" y="86869"/>
                </a:lnTo>
                <a:lnTo>
                  <a:pt x="271458" y="84742"/>
                </a:lnTo>
                <a:lnTo>
                  <a:pt x="268905" y="82969"/>
                </a:lnTo>
                <a:lnTo>
                  <a:pt x="267274" y="80770"/>
                </a:lnTo>
                <a:lnTo>
                  <a:pt x="265643" y="78714"/>
                </a:lnTo>
                <a:lnTo>
                  <a:pt x="264863" y="76374"/>
                </a:lnTo>
                <a:lnTo>
                  <a:pt x="264863" y="69708"/>
                </a:lnTo>
                <a:lnTo>
                  <a:pt x="266778" y="66162"/>
                </a:lnTo>
                <a:lnTo>
                  <a:pt x="270749" y="63184"/>
                </a:lnTo>
                <a:lnTo>
                  <a:pt x="274649" y="60135"/>
                </a:lnTo>
                <a:lnTo>
                  <a:pt x="281173" y="58645"/>
                </a:lnTo>
                <a:lnTo>
                  <a:pt x="329954" y="58645"/>
                </a:lnTo>
                <a:lnTo>
                  <a:pt x="325424" y="52476"/>
                </a:lnTo>
                <a:lnTo>
                  <a:pt x="320247" y="48859"/>
                </a:lnTo>
                <a:lnTo>
                  <a:pt x="313297" y="46164"/>
                </a:lnTo>
                <a:lnTo>
                  <a:pt x="306277" y="43541"/>
                </a:lnTo>
                <a:lnTo>
                  <a:pt x="298193" y="42193"/>
                </a:lnTo>
                <a:close/>
              </a:path>
              <a:path w="340359" h="165735">
                <a:moveTo>
                  <a:pt x="329954" y="58645"/>
                </a:moveTo>
                <a:lnTo>
                  <a:pt x="298122" y="58645"/>
                </a:lnTo>
                <a:lnTo>
                  <a:pt x="304149" y="60276"/>
                </a:lnTo>
                <a:lnTo>
                  <a:pt x="312659" y="67084"/>
                </a:lnTo>
                <a:lnTo>
                  <a:pt x="315212" y="71835"/>
                </a:lnTo>
                <a:lnTo>
                  <a:pt x="316134" y="77934"/>
                </a:lnTo>
                <a:lnTo>
                  <a:pt x="335635" y="75239"/>
                </a:lnTo>
                <a:lnTo>
                  <a:pt x="334359" y="67651"/>
                </a:lnTo>
                <a:lnTo>
                  <a:pt x="332089" y="61553"/>
                </a:lnTo>
                <a:lnTo>
                  <a:pt x="329954" y="58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69253" y="10196748"/>
            <a:ext cx="2019592" cy="3768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081617" y="10203353"/>
            <a:ext cx="2372411" cy="3655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649371" y="10196750"/>
            <a:ext cx="599605" cy="29358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3331429" y="10195611"/>
            <a:ext cx="2057585" cy="297913"/>
          </a:xfrm>
          <a:custGeom>
            <a:avLst/>
            <a:gdLst/>
            <a:ahLst/>
            <a:cxnLst/>
            <a:rect l="l" t="t" r="r" b="b"/>
            <a:pathLst>
              <a:path w="1021079" h="166370">
                <a:moveTo>
                  <a:pt x="108635" y="104178"/>
                </a:moveTo>
                <a:lnTo>
                  <a:pt x="107886" y="93116"/>
                </a:lnTo>
                <a:lnTo>
                  <a:pt x="107708" y="90411"/>
                </a:lnTo>
                <a:lnTo>
                  <a:pt x="104902" y="78282"/>
                </a:lnTo>
                <a:lnTo>
                  <a:pt x="100228" y="67792"/>
                </a:lnTo>
                <a:lnTo>
                  <a:pt x="93929" y="59283"/>
                </a:lnTo>
                <a:lnTo>
                  <a:pt x="93675" y="58928"/>
                </a:lnTo>
                <a:lnTo>
                  <a:pt x="87579" y="53606"/>
                </a:lnTo>
                <a:lnTo>
                  <a:pt x="87579" y="93116"/>
                </a:lnTo>
                <a:lnTo>
                  <a:pt x="21767" y="93116"/>
                </a:lnTo>
                <a:lnTo>
                  <a:pt x="46088" y="59283"/>
                </a:lnTo>
                <a:lnTo>
                  <a:pt x="55308" y="59283"/>
                </a:lnTo>
                <a:lnTo>
                  <a:pt x="86652" y="83185"/>
                </a:lnTo>
                <a:lnTo>
                  <a:pt x="87579" y="93116"/>
                </a:lnTo>
                <a:lnTo>
                  <a:pt x="87579" y="53606"/>
                </a:lnTo>
                <a:lnTo>
                  <a:pt x="85636" y="51904"/>
                </a:lnTo>
                <a:lnTo>
                  <a:pt x="76530" y="46863"/>
                </a:lnTo>
                <a:lnTo>
                  <a:pt x="66332" y="43840"/>
                </a:lnTo>
                <a:lnTo>
                  <a:pt x="55029" y="42837"/>
                </a:lnTo>
                <a:lnTo>
                  <a:pt x="43408" y="43865"/>
                </a:lnTo>
                <a:lnTo>
                  <a:pt x="8610" y="68313"/>
                </a:lnTo>
                <a:lnTo>
                  <a:pt x="0" y="105384"/>
                </a:lnTo>
                <a:lnTo>
                  <a:pt x="952" y="118948"/>
                </a:lnTo>
                <a:lnTo>
                  <a:pt x="23393" y="157022"/>
                </a:lnTo>
                <a:lnTo>
                  <a:pt x="56159" y="165938"/>
                </a:lnTo>
                <a:lnTo>
                  <a:pt x="65963" y="165328"/>
                </a:lnTo>
                <a:lnTo>
                  <a:pt x="96723" y="149555"/>
                </a:lnTo>
                <a:lnTo>
                  <a:pt x="101028" y="143992"/>
                </a:lnTo>
                <a:lnTo>
                  <a:pt x="105029" y="136474"/>
                </a:lnTo>
                <a:lnTo>
                  <a:pt x="108000" y="127927"/>
                </a:lnTo>
                <a:lnTo>
                  <a:pt x="87363" y="125374"/>
                </a:lnTo>
                <a:lnTo>
                  <a:pt x="84315" y="133819"/>
                </a:lnTo>
                <a:lnTo>
                  <a:pt x="80200" y="139915"/>
                </a:lnTo>
                <a:lnTo>
                  <a:pt x="75018" y="143814"/>
                </a:lnTo>
                <a:lnTo>
                  <a:pt x="69850" y="147650"/>
                </a:lnTo>
                <a:lnTo>
                  <a:pt x="63601" y="149555"/>
                </a:lnTo>
                <a:lnTo>
                  <a:pt x="56299" y="149555"/>
                </a:lnTo>
                <a:lnTo>
                  <a:pt x="23939" y="126631"/>
                </a:lnTo>
                <a:lnTo>
                  <a:pt x="20624" y="109499"/>
                </a:lnTo>
                <a:lnTo>
                  <a:pt x="108496" y="109499"/>
                </a:lnTo>
                <a:lnTo>
                  <a:pt x="108635" y="105384"/>
                </a:lnTo>
                <a:lnTo>
                  <a:pt x="108635" y="104178"/>
                </a:lnTo>
                <a:close/>
              </a:path>
              <a:path w="1021079" h="166370">
                <a:moveTo>
                  <a:pt x="227482" y="163322"/>
                </a:moveTo>
                <a:lnTo>
                  <a:pt x="227393" y="79971"/>
                </a:lnTo>
                <a:lnTo>
                  <a:pt x="222643" y="60134"/>
                </a:lnTo>
                <a:lnTo>
                  <a:pt x="220179" y="56730"/>
                </a:lnTo>
                <a:lnTo>
                  <a:pt x="217208" y="52552"/>
                </a:lnTo>
                <a:lnTo>
                  <a:pt x="212801" y="49212"/>
                </a:lnTo>
                <a:lnTo>
                  <a:pt x="200888" y="44107"/>
                </a:lnTo>
                <a:lnTo>
                  <a:pt x="194373" y="42837"/>
                </a:lnTo>
                <a:lnTo>
                  <a:pt x="187274" y="42837"/>
                </a:lnTo>
                <a:lnTo>
                  <a:pt x="175717" y="44043"/>
                </a:lnTo>
                <a:lnTo>
                  <a:pt x="165620" y="47688"/>
                </a:lnTo>
                <a:lnTo>
                  <a:pt x="156972" y="53759"/>
                </a:lnTo>
                <a:lnTo>
                  <a:pt x="149758" y="62268"/>
                </a:lnTo>
                <a:lnTo>
                  <a:pt x="149758" y="45529"/>
                </a:lnTo>
                <a:lnTo>
                  <a:pt x="131749" y="45529"/>
                </a:lnTo>
                <a:lnTo>
                  <a:pt x="131749" y="163322"/>
                </a:lnTo>
                <a:lnTo>
                  <a:pt x="151752" y="163322"/>
                </a:lnTo>
                <a:lnTo>
                  <a:pt x="151752" y="98996"/>
                </a:lnTo>
                <a:lnTo>
                  <a:pt x="152323" y="88569"/>
                </a:lnTo>
                <a:lnTo>
                  <a:pt x="168744" y="62268"/>
                </a:lnTo>
                <a:lnTo>
                  <a:pt x="174510" y="60134"/>
                </a:lnTo>
                <a:lnTo>
                  <a:pt x="188341" y="60134"/>
                </a:lnTo>
                <a:lnTo>
                  <a:pt x="193027" y="61341"/>
                </a:lnTo>
                <a:lnTo>
                  <a:pt x="196926" y="63754"/>
                </a:lnTo>
                <a:lnTo>
                  <a:pt x="200888" y="66167"/>
                </a:lnTo>
                <a:lnTo>
                  <a:pt x="203657" y="69354"/>
                </a:lnTo>
                <a:lnTo>
                  <a:pt x="206781" y="77444"/>
                </a:lnTo>
                <a:lnTo>
                  <a:pt x="207556" y="83540"/>
                </a:lnTo>
                <a:lnTo>
                  <a:pt x="207556" y="163322"/>
                </a:lnTo>
                <a:lnTo>
                  <a:pt x="227482" y="163322"/>
                </a:lnTo>
                <a:close/>
              </a:path>
              <a:path w="1021079" h="166370">
                <a:moveTo>
                  <a:pt x="304215" y="163106"/>
                </a:moveTo>
                <a:lnTo>
                  <a:pt x="301434" y="146227"/>
                </a:lnTo>
                <a:lnTo>
                  <a:pt x="301307" y="145453"/>
                </a:lnTo>
                <a:lnTo>
                  <a:pt x="297688" y="145948"/>
                </a:lnTo>
                <a:lnTo>
                  <a:pt x="294779" y="146227"/>
                </a:lnTo>
                <a:lnTo>
                  <a:pt x="289610" y="146227"/>
                </a:lnTo>
                <a:lnTo>
                  <a:pt x="281241" y="135585"/>
                </a:lnTo>
                <a:lnTo>
                  <a:pt x="281241" y="61061"/>
                </a:lnTo>
                <a:lnTo>
                  <a:pt x="301307" y="61061"/>
                </a:lnTo>
                <a:lnTo>
                  <a:pt x="301307" y="45529"/>
                </a:lnTo>
                <a:lnTo>
                  <a:pt x="281241" y="45529"/>
                </a:lnTo>
                <a:lnTo>
                  <a:pt x="281241" y="4330"/>
                </a:lnTo>
                <a:lnTo>
                  <a:pt x="261378" y="16319"/>
                </a:lnTo>
                <a:lnTo>
                  <a:pt x="261378" y="45529"/>
                </a:lnTo>
                <a:lnTo>
                  <a:pt x="246697" y="45529"/>
                </a:lnTo>
                <a:lnTo>
                  <a:pt x="246697" y="61061"/>
                </a:lnTo>
                <a:lnTo>
                  <a:pt x="261378" y="61061"/>
                </a:lnTo>
                <a:lnTo>
                  <a:pt x="261378" y="140766"/>
                </a:lnTo>
                <a:lnTo>
                  <a:pt x="262166" y="148640"/>
                </a:lnTo>
                <a:lnTo>
                  <a:pt x="265430" y="156159"/>
                </a:lnTo>
                <a:lnTo>
                  <a:pt x="268262" y="159131"/>
                </a:lnTo>
                <a:lnTo>
                  <a:pt x="276275" y="163741"/>
                </a:lnTo>
                <a:lnTo>
                  <a:pt x="281876" y="164884"/>
                </a:lnTo>
                <a:lnTo>
                  <a:pt x="293573" y="164884"/>
                </a:lnTo>
                <a:lnTo>
                  <a:pt x="298615" y="164312"/>
                </a:lnTo>
                <a:lnTo>
                  <a:pt x="304215" y="163106"/>
                </a:lnTo>
                <a:close/>
              </a:path>
              <a:path w="1021079" h="166370">
                <a:moveTo>
                  <a:pt x="384492" y="49288"/>
                </a:moveTo>
                <a:lnTo>
                  <a:pt x="377545" y="44958"/>
                </a:lnTo>
                <a:lnTo>
                  <a:pt x="370662" y="42837"/>
                </a:lnTo>
                <a:lnTo>
                  <a:pt x="359321" y="42837"/>
                </a:lnTo>
                <a:lnTo>
                  <a:pt x="354990" y="44183"/>
                </a:lnTo>
                <a:lnTo>
                  <a:pt x="347256" y="49504"/>
                </a:lnTo>
                <a:lnTo>
                  <a:pt x="343001" y="55029"/>
                </a:lnTo>
                <a:lnTo>
                  <a:pt x="338467" y="63334"/>
                </a:lnTo>
                <a:lnTo>
                  <a:pt x="338467" y="45529"/>
                </a:lnTo>
                <a:lnTo>
                  <a:pt x="320459" y="45529"/>
                </a:lnTo>
                <a:lnTo>
                  <a:pt x="320459" y="163322"/>
                </a:lnTo>
                <a:lnTo>
                  <a:pt x="340448" y="163322"/>
                </a:lnTo>
                <a:lnTo>
                  <a:pt x="340448" y="93179"/>
                </a:lnTo>
                <a:lnTo>
                  <a:pt x="341515" y="85458"/>
                </a:lnTo>
                <a:lnTo>
                  <a:pt x="345274" y="73685"/>
                </a:lnTo>
                <a:lnTo>
                  <a:pt x="347687" y="70065"/>
                </a:lnTo>
                <a:lnTo>
                  <a:pt x="354711" y="64744"/>
                </a:lnTo>
                <a:lnTo>
                  <a:pt x="358609" y="63474"/>
                </a:lnTo>
                <a:lnTo>
                  <a:pt x="367830" y="63474"/>
                </a:lnTo>
                <a:lnTo>
                  <a:pt x="372719" y="64884"/>
                </a:lnTo>
                <a:lnTo>
                  <a:pt x="377609" y="67792"/>
                </a:lnTo>
                <a:lnTo>
                  <a:pt x="379222" y="63474"/>
                </a:lnTo>
                <a:lnTo>
                  <a:pt x="379272" y="63334"/>
                </a:lnTo>
                <a:lnTo>
                  <a:pt x="384492" y="49288"/>
                </a:lnTo>
                <a:close/>
              </a:path>
              <a:path w="1021079" h="166370">
                <a:moveTo>
                  <a:pt x="498373" y="104178"/>
                </a:moveTo>
                <a:lnTo>
                  <a:pt x="497624" y="93116"/>
                </a:lnTo>
                <a:lnTo>
                  <a:pt x="497446" y="90411"/>
                </a:lnTo>
                <a:lnTo>
                  <a:pt x="494639" y="78282"/>
                </a:lnTo>
                <a:lnTo>
                  <a:pt x="489966" y="67792"/>
                </a:lnTo>
                <a:lnTo>
                  <a:pt x="483679" y="59283"/>
                </a:lnTo>
                <a:lnTo>
                  <a:pt x="483412" y="58928"/>
                </a:lnTo>
                <a:lnTo>
                  <a:pt x="477316" y="53594"/>
                </a:lnTo>
                <a:lnTo>
                  <a:pt x="477316" y="93116"/>
                </a:lnTo>
                <a:lnTo>
                  <a:pt x="411505" y="93116"/>
                </a:lnTo>
                <a:lnTo>
                  <a:pt x="435825" y="59283"/>
                </a:lnTo>
                <a:lnTo>
                  <a:pt x="445046" y="59283"/>
                </a:lnTo>
                <a:lnTo>
                  <a:pt x="476389" y="83185"/>
                </a:lnTo>
                <a:lnTo>
                  <a:pt x="477316" y="93116"/>
                </a:lnTo>
                <a:lnTo>
                  <a:pt x="477316" y="53594"/>
                </a:lnTo>
                <a:lnTo>
                  <a:pt x="475386" y="51904"/>
                </a:lnTo>
                <a:lnTo>
                  <a:pt x="466267" y="46863"/>
                </a:lnTo>
                <a:lnTo>
                  <a:pt x="456069" y="43840"/>
                </a:lnTo>
                <a:lnTo>
                  <a:pt x="444766" y="42837"/>
                </a:lnTo>
                <a:lnTo>
                  <a:pt x="433146" y="43865"/>
                </a:lnTo>
                <a:lnTo>
                  <a:pt x="398348" y="68313"/>
                </a:lnTo>
                <a:lnTo>
                  <a:pt x="389737" y="105384"/>
                </a:lnTo>
                <a:lnTo>
                  <a:pt x="390690" y="118948"/>
                </a:lnTo>
                <a:lnTo>
                  <a:pt x="413143" y="157022"/>
                </a:lnTo>
                <a:lnTo>
                  <a:pt x="445897" y="165938"/>
                </a:lnTo>
                <a:lnTo>
                  <a:pt x="455701" y="165328"/>
                </a:lnTo>
                <a:lnTo>
                  <a:pt x="486460" y="149555"/>
                </a:lnTo>
                <a:lnTo>
                  <a:pt x="490766" y="143992"/>
                </a:lnTo>
                <a:lnTo>
                  <a:pt x="494779" y="136474"/>
                </a:lnTo>
                <a:lnTo>
                  <a:pt x="497738" y="127927"/>
                </a:lnTo>
                <a:lnTo>
                  <a:pt x="477100" y="125374"/>
                </a:lnTo>
                <a:lnTo>
                  <a:pt x="474052" y="133819"/>
                </a:lnTo>
                <a:lnTo>
                  <a:pt x="469938" y="139915"/>
                </a:lnTo>
                <a:lnTo>
                  <a:pt x="464769" y="143814"/>
                </a:lnTo>
                <a:lnTo>
                  <a:pt x="459587" y="147650"/>
                </a:lnTo>
                <a:lnTo>
                  <a:pt x="453351" y="149555"/>
                </a:lnTo>
                <a:lnTo>
                  <a:pt x="446036" y="149555"/>
                </a:lnTo>
                <a:lnTo>
                  <a:pt x="413689" y="126631"/>
                </a:lnTo>
                <a:lnTo>
                  <a:pt x="410375" y="109499"/>
                </a:lnTo>
                <a:lnTo>
                  <a:pt x="498233" y="109499"/>
                </a:lnTo>
                <a:lnTo>
                  <a:pt x="498373" y="105384"/>
                </a:lnTo>
                <a:lnTo>
                  <a:pt x="498373" y="104178"/>
                </a:lnTo>
                <a:close/>
              </a:path>
              <a:path w="1021079" h="166370">
                <a:moveTo>
                  <a:pt x="646595" y="94449"/>
                </a:moveTo>
                <a:lnTo>
                  <a:pt x="585241" y="94449"/>
                </a:lnTo>
                <a:lnTo>
                  <a:pt x="585241" y="114528"/>
                </a:lnTo>
                <a:lnTo>
                  <a:pt x="646595" y="114528"/>
                </a:lnTo>
                <a:lnTo>
                  <a:pt x="646595" y="94449"/>
                </a:lnTo>
                <a:close/>
              </a:path>
              <a:path w="1021079" h="166370">
                <a:moveTo>
                  <a:pt x="738416" y="0"/>
                </a:moveTo>
                <a:lnTo>
                  <a:pt x="725512" y="0"/>
                </a:lnTo>
                <a:lnTo>
                  <a:pt x="722452" y="5308"/>
                </a:lnTo>
                <a:lnTo>
                  <a:pt x="718489" y="10706"/>
                </a:lnTo>
                <a:lnTo>
                  <a:pt x="686600" y="36703"/>
                </a:lnTo>
                <a:lnTo>
                  <a:pt x="678497" y="40855"/>
                </a:lnTo>
                <a:lnTo>
                  <a:pt x="678497" y="60134"/>
                </a:lnTo>
                <a:lnTo>
                  <a:pt x="713600" y="40640"/>
                </a:lnTo>
                <a:lnTo>
                  <a:pt x="718426" y="36093"/>
                </a:lnTo>
                <a:lnTo>
                  <a:pt x="718426" y="163322"/>
                </a:lnTo>
                <a:lnTo>
                  <a:pt x="738416" y="163322"/>
                </a:lnTo>
                <a:lnTo>
                  <a:pt x="738416" y="36093"/>
                </a:lnTo>
                <a:lnTo>
                  <a:pt x="738416" y="0"/>
                </a:lnTo>
                <a:close/>
              </a:path>
              <a:path w="1021079" h="166370">
                <a:moveTo>
                  <a:pt x="895210" y="83108"/>
                </a:moveTo>
                <a:lnTo>
                  <a:pt x="891527" y="44678"/>
                </a:lnTo>
                <a:lnTo>
                  <a:pt x="874649" y="11518"/>
                </a:lnTo>
                <a:lnTo>
                  <a:pt x="874649" y="83108"/>
                </a:lnTo>
                <a:lnTo>
                  <a:pt x="874052" y="101447"/>
                </a:lnTo>
                <a:lnTo>
                  <a:pt x="860285" y="142227"/>
                </a:lnTo>
                <a:lnTo>
                  <a:pt x="842162" y="149707"/>
                </a:lnTo>
                <a:lnTo>
                  <a:pt x="835571" y="148869"/>
                </a:lnTo>
                <a:lnTo>
                  <a:pt x="811987" y="116395"/>
                </a:lnTo>
                <a:lnTo>
                  <a:pt x="809612" y="83108"/>
                </a:lnTo>
                <a:lnTo>
                  <a:pt x="810272" y="64643"/>
                </a:lnTo>
                <a:lnTo>
                  <a:pt x="825436" y="20421"/>
                </a:lnTo>
                <a:lnTo>
                  <a:pt x="832739" y="16522"/>
                </a:lnTo>
                <a:lnTo>
                  <a:pt x="841959" y="16522"/>
                </a:lnTo>
                <a:lnTo>
                  <a:pt x="872312" y="49657"/>
                </a:lnTo>
                <a:lnTo>
                  <a:pt x="874649" y="83108"/>
                </a:lnTo>
                <a:lnTo>
                  <a:pt x="874649" y="11518"/>
                </a:lnTo>
                <a:lnTo>
                  <a:pt x="871740" y="8801"/>
                </a:lnTo>
                <a:lnTo>
                  <a:pt x="865149" y="5245"/>
                </a:lnTo>
                <a:lnTo>
                  <a:pt x="858545" y="1778"/>
                </a:lnTo>
                <a:lnTo>
                  <a:pt x="850887" y="0"/>
                </a:lnTo>
                <a:lnTo>
                  <a:pt x="842162" y="0"/>
                </a:lnTo>
                <a:lnTo>
                  <a:pt x="802436" y="21094"/>
                </a:lnTo>
                <a:lnTo>
                  <a:pt x="789495" y="69392"/>
                </a:lnTo>
                <a:lnTo>
                  <a:pt x="789127" y="83108"/>
                </a:lnTo>
                <a:lnTo>
                  <a:pt x="790130" y="104432"/>
                </a:lnTo>
                <a:lnTo>
                  <a:pt x="805218" y="149212"/>
                </a:lnTo>
                <a:lnTo>
                  <a:pt x="842162" y="166077"/>
                </a:lnTo>
                <a:lnTo>
                  <a:pt x="850722" y="165481"/>
                </a:lnTo>
                <a:lnTo>
                  <a:pt x="886002" y="137604"/>
                </a:lnTo>
                <a:lnTo>
                  <a:pt x="894842" y="96735"/>
                </a:lnTo>
                <a:lnTo>
                  <a:pt x="895210" y="83108"/>
                </a:lnTo>
                <a:close/>
              </a:path>
              <a:path w="1021079" h="166370">
                <a:moveTo>
                  <a:pt x="1020800" y="115303"/>
                </a:moveTo>
                <a:lnTo>
                  <a:pt x="1008253" y="84112"/>
                </a:lnTo>
                <a:lnTo>
                  <a:pt x="1003249" y="80352"/>
                </a:lnTo>
                <a:lnTo>
                  <a:pt x="997242" y="77343"/>
                </a:lnTo>
                <a:lnTo>
                  <a:pt x="990447" y="75247"/>
                </a:lnTo>
                <a:lnTo>
                  <a:pt x="997826" y="71843"/>
                </a:lnTo>
                <a:lnTo>
                  <a:pt x="1001268" y="68999"/>
                </a:lnTo>
                <a:lnTo>
                  <a:pt x="1003427" y="67233"/>
                </a:lnTo>
                <a:lnTo>
                  <a:pt x="1007186" y="61480"/>
                </a:lnTo>
                <a:lnTo>
                  <a:pt x="1010945" y="55676"/>
                </a:lnTo>
                <a:lnTo>
                  <a:pt x="1012863" y="49288"/>
                </a:lnTo>
                <a:lnTo>
                  <a:pt x="1012761" y="34544"/>
                </a:lnTo>
                <a:lnTo>
                  <a:pt x="1010869" y="27876"/>
                </a:lnTo>
                <a:lnTo>
                  <a:pt x="1006906" y="21272"/>
                </a:lnTo>
                <a:lnTo>
                  <a:pt x="1003960" y="16459"/>
                </a:lnTo>
                <a:lnTo>
                  <a:pt x="1002931" y="14757"/>
                </a:lnTo>
                <a:lnTo>
                  <a:pt x="997254" y="9499"/>
                </a:lnTo>
                <a:lnTo>
                  <a:pt x="989736" y="5753"/>
                </a:lnTo>
                <a:lnTo>
                  <a:pt x="982294" y="1917"/>
                </a:lnTo>
                <a:lnTo>
                  <a:pt x="974140" y="0"/>
                </a:lnTo>
                <a:lnTo>
                  <a:pt x="965276" y="0"/>
                </a:lnTo>
                <a:lnTo>
                  <a:pt x="927036" y="17157"/>
                </a:lnTo>
                <a:lnTo>
                  <a:pt x="916343" y="42202"/>
                </a:lnTo>
                <a:lnTo>
                  <a:pt x="936269" y="45745"/>
                </a:lnTo>
                <a:lnTo>
                  <a:pt x="937755" y="35953"/>
                </a:lnTo>
                <a:lnTo>
                  <a:pt x="941095" y="28651"/>
                </a:lnTo>
                <a:lnTo>
                  <a:pt x="951445" y="18872"/>
                </a:lnTo>
                <a:lnTo>
                  <a:pt x="957897" y="16459"/>
                </a:lnTo>
                <a:lnTo>
                  <a:pt x="973569" y="16459"/>
                </a:lnTo>
                <a:lnTo>
                  <a:pt x="979957" y="18872"/>
                </a:lnTo>
                <a:lnTo>
                  <a:pt x="984923" y="23622"/>
                </a:lnTo>
                <a:lnTo>
                  <a:pt x="989812" y="28435"/>
                </a:lnTo>
                <a:lnTo>
                  <a:pt x="992289" y="34544"/>
                </a:lnTo>
                <a:lnTo>
                  <a:pt x="992289" y="51066"/>
                </a:lnTo>
                <a:lnTo>
                  <a:pt x="988885" y="57937"/>
                </a:lnTo>
                <a:lnTo>
                  <a:pt x="982078" y="62331"/>
                </a:lnTo>
                <a:lnTo>
                  <a:pt x="975347" y="66802"/>
                </a:lnTo>
                <a:lnTo>
                  <a:pt x="967689" y="68999"/>
                </a:lnTo>
                <a:lnTo>
                  <a:pt x="958329" y="68999"/>
                </a:lnTo>
                <a:lnTo>
                  <a:pt x="957262" y="68935"/>
                </a:lnTo>
                <a:lnTo>
                  <a:pt x="955916" y="68795"/>
                </a:lnTo>
                <a:lnTo>
                  <a:pt x="953719" y="86309"/>
                </a:lnTo>
                <a:lnTo>
                  <a:pt x="959319" y="84810"/>
                </a:lnTo>
                <a:lnTo>
                  <a:pt x="963993" y="84112"/>
                </a:lnTo>
                <a:lnTo>
                  <a:pt x="977049" y="84112"/>
                </a:lnTo>
                <a:lnTo>
                  <a:pt x="984631" y="87083"/>
                </a:lnTo>
                <a:lnTo>
                  <a:pt x="990663" y="93040"/>
                </a:lnTo>
                <a:lnTo>
                  <a:pt x="996619" y="98996"/>
                </a:lnTo>
                <a:lnTo>
                  <a:pt x="999667" y="106514"/>
                </a:lnTo>
                <a:lnTo>
                  <a:pt x="999667" y="115735"/>
                </a:lnTo>
                <a:lnTo>
                  <a:pt x="972921" y="149085"/>
                </a:lnTo>
                <a:lnTo>
                  <a:pt x="966127" y="149707"/>
                </a:lnTo>
                <a:lnTo>
                  <a:pt x="958253" y="149707"/>
                </a:lnTo>
                <a:lnTo>
                  <a:pt x="934288" y="117716"/>
                </a:lnTo>
                <a:lnTo>
                  <a:pt x="914361" y="120421"/>
                </a:lnTo>
                <a:lnTo>
                  <a:pt x="937983" y="159042"/>
                </a:lnTo>
                <a:lnTo>
                  <a:pt x="966050" y="166230"/>
                </a:lnTo>
                <a:lnTo>
                  <a:pt x="977392" y="165290"/>
                </a:lnTo>
                <a:lnTo>
                  <a:pt x="1012063" y="143598"/>
                </a:lnTo>
                <a:lnTo>
                  <a:pt x="1019835" y="125552"/>
                </a:lnTo>
                <a:lnTo>
                  <a:pt x="1020800" y="115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559941" y="10277129"/>
            <a:ext cx="217492" cy="29650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6977560" y="10191813"/>
            <a:ext cx="14226512" cy="740233"/>
          </a:xfrm>
          <a:custGeom>
            <a:avLst/>
            <a:gdLst/>
            <a:ahLst/>
            <a:cxnLst/>
            <a:rect l="l" t="t" r="r" b="b"/>
            <a:pathLst>
              <a:path w="7059930" h="413385">
                <a:moveTo>
                  <a:pt x="108064" y="292735"/>
                </a:moveTo>
                <a:lnTo>
                  <a:pt x="87503" y="292735"/>
                </a:lnTo>
                <a:lnTo>
                  <a:pt x="58140" y="373291"/>
                </a:lnTo>
                <a:lnTo>
                  <a:pt x="55664" y="380809"/>
                </a:lnTo>
                <a:lnTo>
                  <a:pt x="53886" y="386969"/>
                </a:lnTo>
                <a:lnTo>
                  <a:pt x="51625" y="378815"/>
                </a:lnTo>
                <a:lnTo>
                  <a:pt x="49072" y="370878"/>
                </a:lnTo>
                <a:lnTo>
                  <a:pt x="46367" y="363220"/>
                </a:lnTo>
                <a:lnTo>
                  <a:pt x="21056" y="292735"/>
                </a:lnTo>
                <a:lnTo>
                  <a:pt x="0" y="292735"/>
                </a:lnTo>
                <a:lnTo>
                  <a:pt x="44818" y="410514"/>
                </a:lnTo>
                <a:lnTo>
                  <a:pt x="63461" y="410514"/>
                </a:lnTo>
                <a:lnTo>
                  <a:pt x="72377" y="386969"/>
                </a:lnTo>
                <a:lnTo>
                  <a:pt x="108064" y="292735"/>
                </a:lnTo>
                <a:close/>
              </a:path>
              <a:path w="7059930" h="413385">
                <a:moveTo>
                  <a:pt x="227838" y="410514"/>
                </a:moveTo>
                <a:lnTo>
                  <a:pt x="225285" y="405980"/>
                </a:lnTo>
                <a:lnTo>
                  <a:pt x="223659" y="401294"/>
                </a:lnTo>
                <a:lnTo>
                  <a:pt x="222808" y="396328"/>
                </a:lnTo>
                <a:lnTo>
                  <a:pt x="222770" y="395986"/>
                </a:lnTo>
                <a:lnTo>
                  <a:pt x="222250" y="391388"/>
                </a:lnTo>
                <a:lnTo>
                  <a:pt x="221869" y="384213"/>
                </a:lnTo>
                <a:lnTo>
                  <a:pt x="221615" y="374142"/>
                </a:lnTo>
                <a:lnTo>
                  <a:pt x="221526" y="351370"/>
                </a:lnTo>
                <a:lnTo>
                  <a:pt x="221526" y="325628"/>
                </a:lnTo>
                <a:lnTo>
                  <a:pt x="221170" y="319532"/>
                </a:lnTo>
                <a:lnTo>
                  <a:pt x="194157" y="291236"/>
                </a:lnTo>
                <a:lnTo>
                  <a:pt x="186004" y="290029"/>
                </a:lnTo>
                <a:lnTo>
                  <a:pt x="175933" y="290029"/>
                </a:lnTo>
                <a:lnTo>
                  <a:pt x="135585" y="300951"/>
                </a:lnTo>
                <a:lnTo>
                  <a:pt x="122745" y="326339"/>
                </a:lnTo>
                <a:lnTo>
                  <a:pt x="142316" y="328968"/>
                </a:lnTo>
                <a:lnTo>
                  <a:pt x="144449" y="320598"/>
                </a:lnTo>
                <a:lnTo>
                  <a:pt x="147777" y="314782"/>
                </a:lnTo>
                <a:lnTo>
                  <a:pt x="152247" y="311518"/>
                </a:lnTo>
                <a:lnTo>
                  <a:pt x="156718" y="308190"/>
                </a:lnTo>
                <a:lnTo>
                  <a:pt x="163664" y="306552"/>
                </a:lnTo>
                <a:lnTo>
                  <a:pt x="183095" y="306552"/>
                </a:lnTo>
                <a:lnTo>
                  <a:pt x="190677" y="308825"/>
                </a:lnTo>
                <a:lnTo>
                  <a:pt x="195783" y="313296"/>
                </a:lnTo>
                <a:lnTo>
                  <a:pt x="199542" y="316623"/>
                </a:lnTo>
                <a:lnTo>
                  <a:pt x="201460" y="322376"/>
                </a:lnTo>
                <a:lnTo>
                  <a:pt x="201396" y="333006"/>
                </a:lnTo>
                <a:lnTo>
                  <a:pt x="201320" y="335775"/>
                </a:lnTo>
                <a:lnTo>
                  <a:pt x="201320" y="351370"/>
                </a:lnTo>
                <a:lnTo>
                  <a:pt x="201320" y="367474"/>
                </a:lnTo>
                <a:lnTo>
                  <a:pt x="200253" y="374142"/>
                </a:lnTo>
                <a:lnTo>
                  <a:pt x="172034" y="397535"/>
                </a:lnTo>
                <a:lnTo>
                  <a:pt x="156641" y="397535"/>
                </a:lnTo>
                <a:lnTo>
                  <a:pt x="150685" y="395770"/>
                </a:lnTo>
                <a:lnTo>
                  <a:pt x="146646" y="392226"/>
                </a:lnTo>
                <a:lnTo>
                  <a:pt x="142671" y="388670"/>
                </a:lnTo>
                <a:lnTo>
                  <a:pt x="140614" y="384213"/>
                </a:lnTo>
                <a:lnTo>
                  <a:pt x="140614" y="375412"/>
                </a:lnTo>
                <a:lnTo>
                  <a:pt x="168694" y="358889"/>
                </a:lnTo>
                <a:lnTo>
                  <a:pt x="178879" y="357263"/>
                </a:lnTo>
                <a:lnTo>
                  <a:pt x="187718" y="355485"/>
                </a:lnTo>
                <a:lnTo>
                  <a:pt x="195199" y="353517"/>
                </a:lnTo>
                <a:lnTo>
                  <a:pt x="201320" y="351370"/>
                </a:lnTo>
                <a:lnTo>
                  <a:pt x="201320" y="335775"/>
                </a:lnTo>
                <a:lnTo>
                  <a:pt x="194818" y="337680"/>
                </a:lnTo>
                <a:lnTo>
                  <a:pt x="186715" y="339458"/>
                </a:lnTo>
                <a:lnTo>
                  <a:pt x="177012" y="341109"/>
                </a:lnTo>
                <a:lnTo>
                  <a:pt x="165722" y="342658"/>
                </a:lnTo>
                <a:lnTo>
                  <a:pt x="157772" y="343573"/>
                </a:lnTo>
                <a:lnTo>
                  <a:pt x="151892" y="344563"/>
                </a:lnTo>
                <a:lnTo>
                  <a:pt x="120624" y="368388"/>
                </a:lnTo>
                <a:lnTo>
                  <a:pt x="119341" y="373710"/>
                </a:lnTo>
                <a:lnTo>
                  <a:pt x="119341" y="379463"/>
                </a:lnTo>
                <a:lnTo>
                  <a:pt x="142430" y="410794"/>
                </a:lnTo>
                <a:lnTo>
                  <a:pt x="159626" y="413143"/>
                </a:lnTo>
                <a:lnTo>
                  <a:pt x="167424" y="413143"/>
                </a:lnTo>
                <a:lnTo>
                  <a:pt x="174802" y="411861"/>
                </a:lnTo>
                <a:lnTo>
                  <a:pt x="188480" y="406692"/>
                </a:lnTo>
                <a:lnTo>
                  <a:pt x="195580" y="402285"/>
                </a:lnTo>
                <a:lnTo>
                  <a:pt x="201129" y="397535"/>
                </a:lnTo>
                <a:lnTo>
                  <a:pt x="202946" y="395986"/>
                </a:lnTo>
                <a:lnTo>
                  <a:pt x="203593" y="401510"/>
                </a:lnTo>
                <a:lnTo>
                  <a:pt x="204939" y="406400"/>
                </a:lnTo>
                <a:lnTo>
                  <a:pt x="206997" y="410514"/>
                </a:lnTo>
                <a:lnTo>
                  <a:pt x="227838" y="410514"/>
                </a:lnTo>
                <a:close/>
              </a:path>
              <a:path w="7059930" h="413385">
                <a:moveTo>
                  <a:pt x="271589" y="247840"/>
                </a:moveTo>
                <a:lnTo>
                  <a:pt x="251599" y="247840"/>
                </a:lnTo>
                <a:lnTo>
                  <a:pt x="251599" y="410514"/>
                </a:lnTo>
                <a:lnTo>
                  <a:pt x="271589" y="410514"/>
                </a:lnTo>
                <a:lnTo>
                  <a:pt x="271589" y="247840"/>
                </a:lnTo>
                <a:close/>
              </a:path>
              <a:path w="7059930" h="413385">
                <a:moveTo>
                  <a:pt x="405193" y="349961"/>
                </a:moveTo>
                <a:lnTo>
                  <a:pt x="404241" y="336677"/>
                </a:lnTo>
                <a:lnTo>
                  <a:pt x="401358" y="324904"/>
                </a:lnTo>
                <a:lnTo>
                  <a:pt x="396544" y="314655"/>
                </a:lnTo>
                <a:lnTo>
                  <a:pt x="390296" y="306552"/>
                </a:lnTo>
                <a:lnTo>
                  <a:pt x="389813" y="305917"/>
                </a:lnTo>
                <a:lnTo>
                  <a:pt x="384670" y="301612"/>
                </a:lnTo>
                <a:lnTo>
                  <a:pt x="384670" y="351586"/>
                </a:lnTo>
                <a:lnTo>
                  <a:pt x="384073" y="361797"/>
                </a:lnTo>
                <a:lnTo>
                  <a:pt x="357187" y="396049"/>
                </a:lnTo>
                <a:lnTo>
                  <a:pt x="350100" y="396760"/>
                </a:lnTo>
                <a:lnTo>
                  <a:pt x="342912" y="396049"/>
                </a:lnTo>
                <a:lnTo>
                  <a:pt x="315963" y="362204"/>
                </a:lnTo>
                <a:lnTo>
                  <a:pt x="315353" y="351586"/>
                </a:lnTo>
                <a:lnTo>
                  <a:pt x="315963" y="340982"/>
                </a:lnTo>
                <a:lnTo>
                  <a:pt x="342912" y="307263"/>
                </a:lnTo>
                <a:lnTo>
                  <a:pt x="350100" y="306552"/>
                </a:lnTo>
                <a:lnTo>
                  <a:pt x="357149" y="307263"/>
                </a:lnTo>
                <a:lnTo>
                  <a:pt x="384073" y="340664"/>
                </a:lnTo>
                <a:lnTo>
                  <a:pt x="384670" y="351586"/>
                </a:lnTo>
                <a:lnTo>
                  <a:pt x="384670" y="301612"/>
                </a:lnTo>
                <a:lnTo>
                  <a:pt x="381533" y="298983"/>
                </a:lnTo>
                <a:lnTo>
                  <a:pt x="372160" y="294017"/>
                </a:lnTo>
                <a:lnTo>
                  <a:pt x="361670" y="291033"/>
                </a:lnTo>
                <a:lnTo>
                  <a:pt x="350100" y="290029"/>
                </a:lnTo>
                <a:lnTo>
                  <a:pt x="339559" y="290842"/>
                </a:lnTo>
                <a:lnTo>
                  <a:pt x="305041" y="312089"/>
                </a:lnTo>
                <a:lnTo>
                  <a:pt x="294779" y="351586"/>
                </a:lnTo>
                <a:lnTo>
                  <a:pt x="295744" y="365658"/>
                </a:lnTo>
                <a:lnTo>
                  <a:pt x="318300" y="404253"/>
                </a:lnTo>
                <a:lnTo>
                  <a:pt x="350100" y="413143"/>
                </a:lnTo>
                <a:lnTo>
                  <a:pt x="357657" y="412699"/>
                </a:lnTo>
                <a:lnTo>
                  <a:pt x="390461" y="396760"/>
                </a:lnTo>
                <a:lnTo>
                  <a:pt x="394589" y="391871"/>
                </a:lnTo>
                <a:lnTo>
                  <a:pt x="398386" y="385699"/>
                </a:lnTo>
                <a:lnTo>
                  <a:pt x="401370" y="378599"/>
                </a:lnTo>
                <a:lnTo>
                  <a:pt x="403491" y="370268"/>
                </a:lnTo>
                <a:lnTo>
                  <a:pt x="404774" y="360730"/>
                </a:lnTo>
                <a:lnTo>
                  <a:pt x="405193" y="349961"/>
                </a:lnTo>
                <a:close/>
              </a:path>
              <a:path w="7059930" h="413385">
                <a:moveTo>
                  <a:pt x="491998" y="296494"/>
                </a:moveTo>
                <a:lnTo>
                  <a:pt x="485051" y="292163"/>
                </a:lnTo>
                <a:lnTo>
                  <a:pt x="478167" y="290029"/>
                </a:lnTo>
                <a:lnTo>
                  <a:pt x="466826" y="290029"/>
                </a:lnTo>
                <a:lnTo>
                  <a:pt x="462495" y="291376"/>
                </a:lnTo>
                <a:lnTo>
                  <a:pt x="454761" y="296697"/>
                </a:lnTo>
                <a:lnTo>
                  <a:pt x="450507" y="302234"/>
                </a:lnTo>
                <a:lnTo>
                  <a:pt x="445973" y="310527"/>
                </a:lnTo>
                <a:lnTo>
                  <a:pt x="445973" y="292735"/>
                </a:lnTo>
                <a:lnTo>
                  <a:pt x="427964" y="292735"/>
                </a:lnTo>
                <a:lnTo>
                  <a:pt x="427964" y="410514"/>
                </a:lnTo>
                <a:lnTo>
                  <a:pt x="447954" y="410514"/>
                </a:lnTo>
                <a:lnTo>
                  <a:pt x="447954" y="340385"/>
                </a:lnTo>
                <a:lnTo>
                  <a:pt x="449021" y="332651"/>
                </a:lnTo>
                <a:lnTo>
                  <a:pt x="452780" y="320878"/>
                </a:lnTo>
                <a:lnTo>
                  <a:pt x="455193" y="317271"/>
                </a:lnTo>
                <a:lnTo>
                  <a:pt x="462216" y="311950"/>
                </a:lnTo>
                <a:lnTo>
                  <a:pt x="466115" y="310667"/>
                </a:lnTo>
                <a:lnTo>
                  <a:pt x="475335" y="310667"/>
                </a:lnTo>
                <a:lnTo>
                  <a:pt x="480225" y="312089"/>
                </a:lnTo>
                <a:lnTo>
                  <a:pt x="485114" y="314998"/>
                </a:lnTo>
                <a:lnTo>
                  <a:pt x="486727" y="310667"/>
                </a:lnTo>
                <a:lnTo>
                  <a:pt x="486778" y="310527"/>
                </a:lnTo>
                <a:lnTo>
                  <a:pt x="491998" y="296494"/>
                </a:lnTo>
                <a:close/>
              </a:path>
              <a:path w="7059930" h="413385">
                <a:moveTo>
                  <a:pt x="605878" y="351370"/>
                </a:moveTo>
                <a:lnTo>
                  <a:pt x="605129" y="340309"/>
                </a:lnTo>
                <a:lnTo>
                  <a:pt x="604951" y="337616"/>
                </a:lnTo>
                <a:lnTo>
                  <a:pt x="602157" y="325488"/>
                </a:lnTo>
                <a:lnTo>
                  <a:pt x="597471" y="314985"/>
                </a:lnTo>
                <a:lnTo>
                  <a:pt x="591134" y="306412"/>
                </a:lnTo>
                <a:lnTo>
                  <a:pt x="590918" y="306133"/>
                </a:lnTo>
                <a:lnTo>
                  <a:pt x="584822" y="300799"/>
                </a:lnTo>
                <a:lnTo>
                  <a:pt x="584822" y="340309"/>
                </a:lnTo>
                <a:lnTo>
                  <a:pt x="519010" y="340309"/>
                </a:lnTo>
                <a:lnTo>
                  <a:pt x="543331" y="306412"/>
                </a:lnTo>
                <a:lnTo>
                  <a:pt x="552551" y="306412"/>
                </a:lnTo>
                <a:lnTo>
                  <a:pt x="583895" y="330390"/>
                </a:lnTo>
                <a:lnTo>
                  <a:pt x="584822" y="340309"/>
                </a:lnTo>
                <a:lnTo>
                  <a:pt x="584822" y="300799"/>
                </a:lnTo>
                <a:lnTo>
                  <a:pt x="582891" y="299097"/>
                </a:lnTo>
                <a:lnTo>
                  <a:pt x="573773" y="294068"/>
                </a:lnTo>
                <a:lnTo>
                  <a:pt x="563575" y="291045"/>
                </a:lnTo>
                <a:lnTo>
                  <a:pt x="552272" y="290029"/>
                </a:lnTo>
                <a:lnTo>
                  <a:pt x="540651" y="291058"/>
                </a:lnTo>
                <a:lnTo>
                  <a:pt x="505853" y="315480"/>
                </a:lnTo>
                <a:lnTo>
                  <a:pt x="497243" y="352577"/>
                </a:lnTo>
                <a:lnTo>
                  <a:pt x="498195" y="366141"/>
                </a:lnTo>
                <a:lnTo>
                  <a:pt x="520649" y="404228"/>
                </a:lnTo>
                <a:lnTo>
                  <a:pt x="553402" y="413143"/>
                </a:lnTo>
                <a:lnTo>
                  <a:pt x="563219" y="412521"/>
                </a:lnTo>
                <a:lnTo>
                  <a:pt x="593966" y="396760"/>
                </a:lnTo>
                <a:lnTo>
                  <a:pt x="598271" y="391198"/>
                </a:lnTo>
                <a:lnTo>
                  <a:pt x="602284" y="383667"/>
                </a:lnTo>
                <a:lnTo>
                  <a:pt x="605243" y="375132"/>
                </a:lnTo>
                <a:lnTo>
                  <a:pt x="584606" y="372579"/>
                </a:lnTo>
                <a:lnTo>
                  <a:pt x="581558" y="381012"/>
                </a:lnTo>
                <a:lnTo>
                  <a:pt x="577443" y="387121"/>
                </a:lnTo>
                <a:lnTo>
                  <a:pt x="572274" y="391020"/>
                </a:lnTo>
                <a:lnTo>
                  <a:pt x="567093" y="394843"/>
                </a:lnTo>
                <a:lnTo>
                  <a:pt x="560857" y="396760"/>
                </a:lnTo>
                <a:lnTo>
                  <a:pt x="553554" y="396760"/>
                </a:lnTo>
                <a:lnTo>
                  <a:pt x="521195" y="373837"/>
                </a:lnTo>
                <a:lnTo>
                  <a:pt x="517880" y="356692"/>
                </a:lnTo>
                <a:lnTo>
                  <a:pt x="605739" y="356692"/>
                </a:lnTo>
                <a:lnTo>
                  <a:pt x="605878" y="352577"/>
                </a:lnTo>
                <a:lnTo>
                  <a:pt x="605878" y="351370"/>
                </a:lnTo>
                <a:close/>
              </a:path>
              <a:path w="7059930" h="413385">
                <a:moveTo>
                  <a:pt x="718845" y="369100"/>
                </a:moveTo>
                <a:lnTo>
                  <a:pt x="689381" y="344208"/>
                </a:lnTo>
                <a:lnTo>
                  <a:pt x="661619" y="336410"/>
                </a:lnTo>
                <a:lnTo>
                  <a:pt x="655739" y="334708"/>
                </a:lnTo>
                <a:lnTo>
                  <a:pt x="650278" y="332587"/>
                </a:lnTo>
                <a:lnTo>
                  <a:pt x="647725" y="330809"/>
                </a:lnTo>
                <a:lnTo>
                  <a:pt x="646087" y="328612"/>
                </a:lnTo>
                <a:lnTo>
                  <a:pt x="644461" y="326555"/>
                </a:lnTo>
                <a:lnTo>
                  <a:pt x="643686" y="324218"/>
                </a:lnTo>
                <a:lnTo>
                  <a:pt x="643686" y="317550"/>
                </a:lnTo>
                <a:lnTo>
                  <a:pt x="645591" y="314007"/>
                </a:lnTo>
                <a:lnTo>
                  <a:pt x="649566" y="311023"/>
                </a:lnTo>
                <a:lnTo>
                  <a:pt x="653465" y="307975"/>
                </a:lnTo>
                <a:lnTo>
                  <a:pt x="659993" y="306412"/>
                </a:lnTo>
                <a:lnTo>
                  <a:pt x="676935" y="306412"/>
                </a:lnTo>
                <a:lnTo>
                  <a:pt x="682967" y="308114"/>
                </a:lnTo>
                <a:lnTo>
                  <a:pt x="691476" y="314921"/>
                </a:lnTo>
                <a:lnTo>
                  <a:pt x="694029" y="319671"/>
                </a:lnTo>
                <a:lnTo>
                  <a:pt x="694956" y="325780"/>
                </a:lnTo>
                <a:lnTo>
                  <a:pt x="714451" y="323075"/>
                </a:lnTo>
                <a:lnTo>
                  <a:pt x="685088" y="291376"/>
                </a:lnTo>
                <a:lnTo>
                  <a:pt x="677011" y="290029"/>
                </a:lnTo>
                <a:lnTo>
                  <a:pt x="661619" y="290029"/>
                </a:lnTo>
                <a:lnTo>
                  <a:pt x="655878" y="290817"/>
                </a:lnTo>
                <a:lnTo>
                  <a:pt x="650494" y="292442"/>
                </a:lnTo>
                <a:lnTo>
                  <a:pt x="645096" y="294005"/>
                </a:lnTo>
                <a:lnTo>
                  <a:pt x="640918" y="295922"/>
                </a:lnTo>
                <a:lnTo>
                  <a:pt x="637794" y="298259"/>
                </a:lnTo>
                <a:lnTo>
                  <a:pt x="633615" y="301167"/>
                </a:lnTo>
                <a:lnTo>
                  <a:pt x="630351" y="304927"/>
                </a:lnTo>
                <a:lnTo>
                  <a:pt x="627938" y="309397"/>
                </a:lnTo>
                <a:lnTo>
                  <a:pt x="625602" y="313867"/>
                </a:lnTo>
                <a:lnTo>
                  <a:pt x="624395" y="318757"/>
                </a:lnTo>
                <a:lnTo>
                  <a:pt x="624395" y="329742"/>
                </a:lnTo>
                <a:lnTo>
                  <a:pt x="653478" y="355434"/>
                </a:lnTo>
                <a:lnTo>
                  <a:pt x="682967" y="363359"/>
                </a:lnTo>
                <a:lnTo>
                  <a:pt x="689775" y="365556"/>
                </a:lnTo>
                <a:lnTo>
                  <a:pt x="692467" y="367334"/>
                </a:lnTo>
                <a:lnTo>
                  <a:pt x="696366" y="369951"/>
                </a:lnTo>
                <a:lnTo>
                  <a:pt x="698360" y="373494"/>
                </a:lnTo>
                <a:lnTo>
                  <a:pt x="698360" y="383006"/>
                </a:lnTo>
                <a:lnTo>
                  <a:pt x="696163" y="387400"/>
                </a:lnTo>
                <a:lnTo>
                  <a:pt x="691692" y="391160"/>
                </a:lnTo>
                <a:lnTo>
                  <a:pt x="687298" y="394919"/>
                </a:lnTo>
                <a:lnTo>
                  <a:pt x="680478" y="396760"/>
                </a:lnTo>
                <a:lnTo>
                  <a:pt x="662190" y="396760"/>
                </a:lnTo>
                <a:lnTo>
                  <a:pt x="655091" y="394627"/>
                </a:lnTo>
                <a:lnTo>
                  <a:pt x="644956" y="386194"/>
                </a:lnTo>
                <a:lnTo>
                  <a:pt x="641908" y="380161"/>
                </a:lnTo>
                <a:lnTo>
                  <a:pt x="640778" y="372224"/>
                </a:lnTo>
                <a:lnTo>
                  <a:pt x="621055" y="375348"/>
                </a:lnTo>
                <a:lnTo>
                  <a:pt x="643077" y="407822"/>
                </a:lnTo>
                <a:lnTo>
                  <a:pt x="671410" y="413143"/>
                </a:lnTo>
                <a:lnTo>
                  <a:pt x="680631" y="413143"/>
                </a:lnTo>
                <a:lnTo>
                  <a:pt x="688924" y="411581"/>
                </a:lnTo>
                <a:lnTo>
                  <a:pt x="696226" y="408317"/>
                </a:lnTo>
                <a:lnTo>
                  <a:pt x="703605" y="405130"/>
                </a:lnTo>
                <a:lnTo>
                  <a:pt x="709206" y="400583"/>
                </a:lnTo>
                <a:lnTo>
                  <a:pt x="711695" y="396760"/>
                </a:lnTo>
                <a:lnTo>
                  <a:pt x="713079" y="394627"/>
                </a:lnTo>
                <a:lnTo>
                  <a:pt x="716940" y="388823"/>
                </a:lnTo>
                <a:lnTo>
                  <a:pt x="718845" y="382574"/>
                </a:lnTo>
                <a:lnTo>
                  <a:pt x="718845" y="369100"/>
                </a:lnTo>
                <a:close/>
              </a:path>
              <a:path w="7059930" h="413385">
                <a:moveTo>
                  <a:pt x="4508576" y="96570"/>
                </a:moveTo>
                <a:lnTo>
                  <a:pt x="4447222" y="96570"/>
                </a:lnTo>
                <a:lnTo>
                  <a:pt x="4447222" y="116649"/>
                </a:lnTo>
                <a:lnTo>
                  <a:pt x="4508576" y="116649"/>
                </a:lnTo>
                <a:lnTo>
                  <a:pt x="4508576" y="96570"/>
                </a:lnTo>
                <a:close/>
              </a:path>
              <a:path w="7059930" h="413385">
                <a:moveTo>
                  <a:pt x="4631106" y="108216"/>
                </a:moveTo>
                <a:lnTo>
                  <a:pt x="4609122" y="108216"/>
                </a:lnTo>
                <a:lnTo>
                  <a:pt x="4609122" y="34886"/>
                </a:lnTo>
                <a:lnTo>
                  <a:pt x="4609122" y="2768"/>
                </a:lnTo>
                <a:lnTo>
                  <a:pt x="4592802" y="2768"/>
                </a:lnTo>
                <a:lnTo>
                  <a:pt x="4589196" y="7899"/>
                </a:lnTo>
                <a:lnTo>
                  <a:pt x="4589196" y="34886"/>
                </a:lnTo>
                <a:lnTo>
                  <a:pt x="4589196" y="108216"/>
                </a:lnTo>
                <a:lnTo>
                  <a:pt x="4538269" y="108216"/>
                </a:lnTo>
                <a:lnTo>
                  <a:pt x="4589196" y="34886"/>
                </a:lnTo>
                <a:lnTo>
                  <a:pt x="4589196" y="7899"/>
                </a:lnTo>
                <a:lnTo>
                  <a:pt x="4518634" y="108216"/>
                </a:lnTo>
                <a:lnTo>
                  <a:pt x="4518634" y="126504"/>
                </a:lnTo>
                <a:lnTo>
                  <a:pt x="4589196" y="126504"/>
                </a:lnTo>
                <a:lnTo>
                  <a:pt x="4589196" y="165442"/>
                </a:lnTo>
                <a:lnTo>
                  <a:pt x="4609122" y="165442"/>
                </a:lnTo>
                <a:lnTo>
                  <a:pt x="4609122" y="126504"/>
                </a:lnTo>
                <a:lnTo>
                  <a:pt x="4631106" y="126504"/>
                </a:lnTo>
                <a:lnTo>
                  <a:pt x="4631106" y="108216"/>
                </a:lnTo>
                <a:close/>
              </a:path>
              <a:path w="7059930" h="413385">
                <a:moveTo>
                  <a:pt x="4757610" y="112610"/>
                </a:moveTo>
                <a:lnTo>
                  <a:pt x="4743564" y="74599"/>
                </a:lnTo>
                <a:lnTo>
                  <a:pt x="4737189" y="69062"/>
                </a:lnTo>
                <a:lnTo>
                  <a:pt x="4737189" y="113817"/>
                </a:lnTo>
                <a:lnTo>
                  <a:pt x="4736617" y="122135"/>
                </a:lnTo>
                <a:lnTo>
                  <a:pt x="4714773" y="151828"/>
                </a:lnTo>
                <a:lnTo>
                  <a:pt x="4700600" y="151828"/>
                </a:lnTo>
                <a:lnTo>
                  <a:pt x="4677549" y="132461"/>
                </a:lnTo>
                <a:lnTo>
                  <a:pt x="4674641" y="126225"/>
                </a:lnTo>
                <a:lnTo>
                  <a:pt x="4673270" y="120129"/>
                </a:lnTo>
                <a:lnTo>
                  <a:pt x="4673168" y="112610"/>
                </a:lnTo>
                <a:lnTo>
                  <a:pt x="4673752" y="105257"/>
                </a:lnTo>
                <a:lnTo>
                  <a:pt x="4675530" y="98501"/>
                </a:lnTo>
                <a:lnTo>
                  <a:pt x="4678477" y="92519"/>
                </a:lnTo>
                <a:lnTo>
                  <a:pt x="4682579" y="87287"/>
                </a:lnTo>
                <a:lnTo>
                  <a:pt x="4688205" y="81546"/>
                </a:lnTo>
                <a:lnTo>
                  <a:pt x="4688891" y="80835"/>
                </a:lnTo>
                <a:lnTo>
                  <a:pt x="4696549" y="77571"/>
                </a:lnTo>
                <a:lnTo>
                  <a:pt x="4714633" y="77571"/>
                </a:lnTo>
                <a:lnTo>
                  <a:pt x="4737189" y="113817"/>
                </a:lnTo>
                <a:lnTo>
                  <a:pt x="4737189" y="69062"/>
                </a:lnTo>
                <a:lnTo>
                  <a:pt x="4736173" y="68173"/>
                </a:lnTo>
                <a:lnTo>
                  <a:pt x="4728045" y="63588"/>
                </a:lnTo>
                <a:lnTo>
                  <a:pt x="4719193" y="60833"/>
                </a:lnTo>
                <a:lnTo>
                  <a:pt x="4709604" y="59918"/>
                </a:lnTo>
                <a:lnTo>
                  <a:pt x="4701946" y="59918"/>
                </a:lnTo>
                <a:lnTo>
                  <a:pt x="4694644" y="61696"/>
                </a:lnTo>
                <a:lnTo>
                  <a:pt x="4680737" y="68783"/>
                </a:lnTo>
                <a:lnTo>
                  <a:pt x="4674857" y="74244"/>
                </a:lnTo>
                <a:lnTo>
                  <a:pt x="4670107" y="81546"/>
                </a:lnTo>
                <a:lnTo>
                  <a:pt x="4670526" y="70065"/>
                </a:lnTo>
                <a:lnTo>
                  <a:pt x="4684280" y="28435"/>
                </a:lnTo>
                <a:lnTo>
                  <a:pt x="4690592" y="23888"/>
                </a:lnTo>
                <a:lnTo>
                  <a:pt x="4695418" y="20345"/>
                </a:lnTo>
                <a:lnTo>
                  <a:pt x="4701019" y="18580"/>
                </a:lnTo>
                <a:lnTo>
                  <a:pt x="4715281" y="18580"/>
                </a:lnTo>
                <a:lnTo>
                  <a:pt x="4734852" y="44170"/>
                </a:lnTo>
                <a:lnTo>
                  <a:pt x="4754702" y="42621"/>
                </a:lnTo>
                <a:lnTo>
                  <a:pt x="4752873" y="33655"/>
                </a:lnTo>
                <a:lnTo>
                  <a:pt x="4749812" y="25717"/>
                </a:lnTo>
                <a:lnTo>
                  <a:pt x="4745533" y="18796"/>
                </a:lnTo>
                <a:lnTo>
                  <a:pt x="4745329" y="18580"/>
                </a:lnTo>
                <a:lnTo>
                  <a:pt x="4740021" y="12903"/>
                </a:lnTo>
                <a:lnTo>
                  <a:pt x="4733468" y="8191"/>
                </a:lnTo>
                <a:lnTo>
                  <a:pt x="4726038" y="4826"/>
                </a:lnTo>
                <a:lnTo>
                  <a:pt x="4717720" y="2806"/>
                </a:lnTo>
                <a:lnTo>
                  <a:pt x="4708537" y="2120"/>
                </a:lnTo>
                <a:lnTo>
                  <a:pt x="4696333" y="3289"/>
                </a:lnTo>
                <a:lnTo>
                  <a:pt x="4659998" y="33070"/>
                </a:lnTo>
                <a:lnTo>
                  <a:pt x="4650346" y="87287"/>
                </a:lnTo>
                <a:lnTo>
                  <a:pt x="4650359" y="91478"/>
                </a:lnTo>
                <a:lnTo>
                  <a:pt x="4659096" y="139192"/>
                </a:lnTo>
                <a:lnTo>
                  <a:pt x="4694783" y="167055"/>
                </a:lnTo>
                <a:lnTo>
                  <a:pt x="4706696" y="168198"/>
                </a:lnTo>
                <a:lnTo>
                  <a:pt x="4713833" y="167767"/>
                </a:lnTo>
                <a:lnTo>
                  <a:pt x="4747412" y="147281"/>
                </a:lnTo>
                <a:lnTo>
                  <a:pt x="4757204" y="120129"/>
                </a:lnTo>
                <a:lnTo>
                  <a:pt x="4757610" y="112610"/>
                </a:lnTo>
                <a:close/>
              </a:path>
              <a:path w="7059930" h="413385">
                <a:moveTo>
                  <a:pt x="4950142" y="165442"/>
                </a:moveTo>
                <a:lnTo>
                  <a:pt x="4909769" y="105156"/>
                </a:lnTo>
                <a:lnTo>
                  <a:pt x="4903305" y="95516"/>
                </a:lnTo>
                <a:lnTo>
                  <a:pt x="4900498" y="91338"/>
                </a:lnTo>
                <a:lnTo>
                  <a:pt x="4945532" y="47650"/>
                </a:lnTo>
                <a:lnTo>
                  <a:pt x="4919726" y="47650"/>
                </a:lnTo>
                <a:lnTo>
                  <a:pt x="4872418" y="95516"/>
                </a:lnTo>
                <a:lnTo>
                  <a:pt x="4872418" y="2768"/>
                </a:lnTo>
                <a:lnTo>
                  <a:pt x="4852492" y="2768"/>
                </a:lnTo>
                <a:lnTo>
                  <a:pt x="4852492" y="165442"/>
                </a:lnTo>
                <a:lnTo>
                  <a:pt x="4872418" y="165442"/>
                </a:lnTo>
                <a:lnTo>
                  <a:pt x="4872418" y="118706"/>
                </a:lnTo>
                <a:lnTo>
                  <a:pt x="4886528" y="105156"/>
                </a:lnTo>
                <a:lnTo>
                  <a:pt x="4925466" y="165442"/>
                </a:lnTo>
                <a:lnTo>
                  <a:pt x="4950142" y="165442"/>
                </a:lnTo>
                <a:close/>
              </a:path>
              <a:path w="7059930" h="413385">
                <a:moveTo>
                  <a:pt x="5047361" y="2768"/>
                </a:moveTo>
                <a:lnTo>
                  <a:pt x="5025872" y="2768"/>
                </a:lnTo>
                <a:lnTo>
                  <a:pt x="5025758" y="125222"/>
                </a:lnTo>
                <a:lnTo>
                  <a:pt x="5025098" y="130975"/>
                </a:lnTo>
                <a:lnTo>
                  <a:pt x="5023675" y="135229"/>
                </a:lnTo>
                <a:lnTo>
                  <a:pt x="5022189" y="139484"/>
                </a:lnTo>
                <a:lnTo>
                  <a:pt x="5019497" y="142811"/>
                </a:lnTo>
                <a:lnTo>
                  <a:pt x="5015522" y="145300"/>
                </a:lnTo>
                <a:lnTo>
                  <a:pt x="5011623" y="147777"/>
                </a:lnTo>
                <a:lnTo>
                  <a:pt x="5006949" y="148983"/>
                </a:lnTo>
                <a:lnTo>
                  <a:pt x="4994249" y="148983"/>
                </a:lnTo>
                <a:lnTo>
                  <a:pt x="4977371" y="116649"/>
                </a:lnTo>
                <a:lnTo>
                  <a:pt x="4957940" y="119278"/>
                </a:lnTo>
                <a:lnTo>
                  <a:pt x="4968862" y="155867"/>
                </a:lnTo>
                <a:lnTo>
                  <a:pt x="5001692" y="168198"/>
                </a:lnTo>
                <a:lnTo>
                  <a:pt x="5008651" y="167830"/>
                </a:lnTo>
                <a:lnTo>
                  <a:pt x="5040808" y="148983"/>
                </a:lnTo>
                <a:lnTo>
                  <a:pt x="5042471" y="145224"/>
                </a:lnTo>
                <a:lnTo>
                  <a:pt x="5044618" y="139065"/>
                </a:lnTo>
                <a:lnTo>
                  <a:pt x="5046142" y="131724"/>
                </a:lnTo>
                <a:lnTo>
                  <a:pt x="5047056" y="123240"/>
                </a:lnTo>
                <a:lnTo>
                  <a:pt x="5047272" y="116649"/>
                </a:lnTo>
                <a:lnTo>
                  <a:pt x="5047361" y="2768"/>
                </a:lnTo>
                <a:close/>
              </a:path>
              <a:path w="7059930" h="413385">
                <a:moveTo>
                  <a:pt x="5128565" y="0"/>
                </a:moveTo>
                <a:lnTo>
                  <a:pt x="5112601" y="0"/>
                </a:lnTo>
                <a:lnTo>
                  <a:pt x="5065446" y="168198"/>
                </a:lnTo>
                <a:lnTo>
                  <a:pt x="5081549" y="168198"/>
                </a:lnTo>
                <a:lnTo>
                  <a:pt x="5128565" y="0"/>
                </a:lnTo>
                <a:close/>
              </a:path>
              <a:path w="7059930" h="413385">
                <a:moveTo>
                  <a:pt x="5302224" y="165442"/>
                </a:moveTo>
                <a:lnTo>
                  <a:pt x="5302148" y="83248"/>
                </a:lnTo>
                <a:lnTo>
                  <a:pt x="5281307" y="47396"/>
                </a:lnTo>
                <a:lnTo>
                  <a:pt x="5265775" y="44958"/>
                </a:lnTo>
                <a:lnTo>
                  <a:pt x="5255133" y="46240"/>
                </a:lnTo>
                <a:lnTo>
                  <a:pt x="5245519" y="50114"/>
                </a:lnTo>
                <a:lnTo>
                  <a:pt x="5236934" y="56565"/>
                </a:lnTo>
                <a:lnTo>
                  <a:pt x="5229403" y="65595"/>
                </a:lnTo>
                <a:lnTo>
                  <a:pt x="5228247" y="62255"/>
                </a:lnTo>
                <a:lnTo>
                  <a:pt x="5204866" y="44958"/>
                </a:lnTo>
                <a:lnTo>
                  <a:pt x="5188267" y="44958"/>
                </a:lnTo>
                <a:lnTo>
                  <a:pt x="5160403" y="64173"/>
                </a:lnTo>
                <a:lnTo>
                  <a:pt x="5160403" y="47650"/>
                </a:lnTo>
                <a:lnTo>
                  <a:pt x="5142535" y="47650"/>
                </a:lnTo>
                <a:lnTo>
                  <a:pt x="5142535" y="165442"/>
                </a:lnTo>
                <a:lnTo>
                  <a:pt x="5162524" y="165442"/>
                </a:lnTo>
                <a:lnTo>
                  <a:pt x="5162524" y="93599"/>
                </a:lnTo>
                <a:lnTo>
                  <a:pt x="5163591" y="85382"/>
                </a:lnTo>
                <a:lnTo>
                  <a:pt x="5167846" y="73964"/>
                </a:lnTo>
                <a:lnTo>
                  <a:pt x="5171325" y="69634"/>
                </a:lnTo>
                <a:lnTo>
                  <a:pt x="5176139" y="66725"/>
                </a:lnTo>
                <a:lnTo>
                  <a:pt x="5180215" y="64173"/>
                </a:lnTo>
                <a:lnTo>
                  <a:pt x="5180901" y="63754"/>
                </a:lnTo>
                <a:lnTo>
                  <a:pt x="5186070" y="62255"/>
                </a:lnTo>
                <a:lnTo>
                  <a:pt x="5199126" y="62255"/>
                </a:lnTo>
                <a:lnTo>
                  <a:pt x="5204434" y="64452"/>
                </a:lnTo>
                <a:lnTo>
                  <a:pt x="5210899" y="73317"/>
                </a:lnTo>
                <a:lnTo>
                  <a:pt x="5212524" y="79984"/>
                </a:lnTo>
                <a:lnTo>
                  <a:pt x="5212524" y="165442"/>
                </a:lnTo>
                <a:lnTo>
                  <a:pt x="5232527" y="165442"/>
                </a:lnTo>
                <a:lnTo>
                  <a:pt x="5232527" y="97002"/>
                </a:lnTo>
                <a:lnTo>
                  <a:pt x="5233035" y="88531"/>
                </a:lnTo>
                <a:lnTo>
                  <a:pt x="5234584" y="81280"/>
                </a:lnTo>
                <a:lnTo>
                  <a:pt x="5237162" y="75285"/>
                </a:lnTo>
                <a:lnTo>
                  <a:pt x="5240744" y="70561"/>
                </a:lnTo>
                <a:lnTo>
                  <a:pt x="5245646" y="65595"/>
                </a:lnTo>
                <a:lnTo>
                  <a:pt x="5246205" y="65024"/>
                </a:lnTo>
                <a:lnTo>
                  <a:pt x="5253088" y="62255"/>
                </a:lnTo>
                <a:lnTo>
                  <a:pt x="5265928" y="62255"/>
                </a:lnTo>
                <a:lnTo>
                  <a:pt x="5282298" y="83248"/>
                </a:lnTo>
                <a:lnTo>
                  <a:pt x="5282298" y="165442"/>
                </a:lnTo>
                <a:lnTo>
                  <a:pt x="5302224" y="165442"/>
                </a:lnTo>
                <a:close/>
              </a:path>
              <a:path w="7059930" h="413385">
                <a:moveTo>
                  <a:pt x="5434419" y="104876"/>
                </a:moveTo>
                <a:lnTo>
                  <a:pt x="5419522" y="61480"/>
                </a:lnTo>
                <a:lnTo>
                  <a:pt x="5413883" y="56527"/>
                </a:lnTo>
                <a:lnTo>
                  <a:pt x="5413883" y="106514"/>
                </a:lnTo>
                <a:lnTo>
                  <a:pt x="5413299" y="116725"/>
                </a:lnTo>
                <a:lnTo>
                  <a:pt x="5386400" y="150977"/>
                </a:lnTo>
                <a:lnTo>
                  <a:pt x="5379313" y="151676"/>
                </a:lnTo>
                <a:lnTo>
                  <a:pt x="5372125" y="150977"/>
                </a:lnTo>
                <a:lnTo>
                  <a:pt x="5345176" y="117119"/>
                </a:lnTo>
                <a:lnTo>
                  <a:pt x="5344566" y="106514"/>
                </a:lnTo>
                <a:lnTo>
                  <a:pt x="5345176" y="95897"/>
                </a:lnTo>
                <a:lnTo>
                  <a:pt x="5372138" y="62179"/>
                </a:lnTo>
                <a:lnTo>
                  <a:pt x="5379313" y="61480"/>
                </a:lnTo>
                <a:lnTo>
                  <a:pt x="5386362" y="62179"/>
                </a:lnTo>
                <a:lnTo>
                  <a:pt x="5413299" y="95592"/>
                </a:lnTo>
                <a:lnTo>
                  <a:pt x="5413883" y="106514"/>
                </a:lnTo>
                <a:lnTo>
                  <a:pt x="5413883" y="56527"/>
                </a:lnTo>
                <a:lnTo>
                  <a:pt x="5410759" y="53898"/>
                </a:lnTo>
                <a:lnTo>
                  <a:pt x="5401373" y="48933"/>
                </a:lnTo>
                <a:lnTo>
                  <a:pt x="5390896" y="45948"/>
                </a:lnTo>
                <a:lnTo>
                  <a:pt x="5379313" y="44958"/>
                </a:lnTo>
                <a:lnTo>
                  <a:pt x="5368785" y="45770"/>
                </a:lnTo>
                <a:lnTo>
                  <a:pt x="5334266" y="67005"/>
                </a:lnTo>
                <a:lnTo>
                  <a:pt x="5324005" y="106514"/>
                </a:lnTo>
                <a:lnTo>
                  <a:pt x="5324957" y="120573"/>
                </a:lnTo>
                <a:lnTo>
                  <a:pt x="5347525" y="159181"/>
                </a:lnTo>
                <a:lnTo>
                  <a:pt x="5379313" y="168059"/>
                </a:lnTo>
                <a:lnTo>
                  <a:pt x="5386870" y="167627"/>
                </a:lnTo>
                <a:lnTo>
                  <a:pt x="5419674" y="151676"/>
                </a:lnTo>
                <a:lnTo>
                  <a:pt x="5423801" y="146786"/>
                </a:lnTo>
                <a:lnTo>
                  <a:pt x="5427611" y="140614"/>
                </a:lnTo>
                <a:lnTo>
                  <a:pt x="5430583" y="133515"/>
                </a:lnTo>
                <a:lnTo>
                  <a:pt x="5432717" y="125196"/>
                </a:lnTo>
                <a:lnTo>
                  <a:pt x="5433987" y="115646"/>
                </a:lnTo>
                <a:lnTo>
                  <a:pt x="5434419" y="104876"/>
                </a:lnTo>
                <a:close/>
              </a:path>
              <a:path w="7059930" h="413385">
                <a:moveTo>
                  <a:pt x="5476964" y="2768"/>
                </a:moveTo>
                <a:lnTo>
                  <a:pt x="5456961" y="2768"/>
                </a:lnTo>
                <a:lnTo>
                  <a:pt x="5456961" y="165442"/>
                </a:lnTo>
                <a:lnTo>
                  <a:pt x="5476964" y="165442"/>
                </a:lnTo>
                <a:lnTo>
                  <a:pt x="5476964" y="2768"/>
                </a:lnTo>
                <a:close/>
              </a:path>
              <a:path w="7059930" h="413385">
                <a:moveTo>
                  <a:pt x="5630697" y="0"/>
                </a:moveTo>
                <a:lnTo>
                  <a:pt x="5616384" y="0"/>
                </a:lnTo>
                <a:lnTo>
                  <a:pt x="5606631" y="13944"/>
                </a:lnTo>
                <a:lnTo>
                  <a:pt x="5585599" y="55943"/>
                </a:lnTo>
                <a:lnTo>
                  <a:pt x="5577548" y="93459"/>
                </a:lnTo>
                <a:lnTo>
                  <a:pt x="5577027" y="106514"/>
                </a:lnTo>
                <a:lnTo>
                  <a:pt x="5577738" y="121373"/>
                </a:lnTo>
                <a:lnTo>
                  <a:pt x="5588432" y="164452"/>
                </a:lnTo>
                <a:lnTo>
                  <a:pt x="5608447" y="202374"/>
                </a:lnTo>
                <a:lnTo>
                  <a:pt x="5616384" y="213233"/>
                </a:lnTo>
                <a:lnTo>
                  <a:pt x="5630697" y="213233"/>
                </a:lnTo>
                <a:lnTo>
                  <a:pt x="5616181" y="186613"/>
                </a:lnTo>
                <a:lnTo>
                  <a:pt x="5605818" y="159969"/>
                </a:lnTo>
                <a:lnTo>
                  <a:pt x="5599595" y="133311"/>
                </a:lnTo>
                <a:lnTo>
                  <a:pt x="5597512" y="106654"/>
                </a:lnTo>
                <a:lnTo>
                  <a:pt x="5597817" y="96189"/>
                </a:lnTo>
                <a:lnTo>
                  <a:pt x="5604434" y="56692"/>
                </a:lnTo>
                <a:lnTo>
                  <a:pt x="5619572" y="19786"/>
                </a:lnTo>
                <a:lnTo>
                  <a:pt x="5624576" y="10718"/>
                </a:lnTo>
                <a:lnTo>
                  <a:pt x="5630697" y="0"/>
                </a:lnTo>
                <a:close/>
              </a:path>
              <a:path w="7059930" h="413385">
                <a:moveTo>
                  <a:pt x="5711050" y="163449"/>
                </a:moveTo>
                <a:lnTo>
                  <a:pt x="5708688" y="142252"/>
                </a:lnTo>
                <a:lnTo>
                  <a:pt x="5708358" y="139268"/>
                </a:lnTo>
                <a:lnTo>
                  <a:pt x="5702897" y="141262"/>
                </a:lnTo>
                <a:lnTo>
                  <a:pt x="5698706" y="142252"/>
                </a:lnTo>
                <a:lnTo>
                  <a:pt x="5693740" y="142252"/>
                </a:lnTo>
                <a:lnTo>
                  <a:pt x="5687225" y="129552"/>
                </a:lnTo>
                <a:lnTo>
                  <a:pt x="5687225" y="72466"/>
                </a:lnTo>
                <a:lnTo>
                  <a:pt x="5708497" y="72466"/>
                </a:lnTo>
                <a:lnTo>
                  <a:pt x="5708497" y="47650"/>
                </a:lnTo>
                <a:lnTo>
                  <a:pt x="5687225" y="47650"/>
                </a:lnTo>
                <a:lnTo>
                  <a:pt x="5687225" y="6019"/>
                </a:lnTo>
                <a:lnTo>
                  <a:pt x="5655881" y="24180"/>
                </a:lnTo>
                <a:lnTo>
                  <a:pt x="5655881" y="47650"/>
                </a:lnTo>
                <a:lnTo>
                  <a:pt x="5641619" y="47650"/>
                </a:lnTo>
                <a:lnTo>
                  <a:pt x="5641619" y="72466"/>
                </a:lnTo>
                <a:lnTo>
                  <a:pt x="5655881" y="72466"/>
                </a:lnTo>
                <a:lnTo>
                  <a:pt x="5655894" y="135153"/>
                </a:lnTo>
                <a:lnTo>
                  <a:pt x="5656250" y="142252"/>
                </a:lnTo>
                <a:lnTo>
                  <a:pt x="5656872" y="145796"/>
                </a:lnTo>
                <a:lnTo>
                  <a:pt x="5657723" y="150901"/>
                </a:lnTo>
                <a:lnTo>
                  <a:pt x="5659209" y="154940"/>
                </a:lnTo>
                <a:lnTo>
                  <a:pt x="5680773" y="168059"/>
                </a:lnTo>
                <a:lnTo>
                  <a:pt x="5695594" y="168059"/>
                </a:lnTo>
                <a:lnTo>
                  <a:pt x="5703811" y="166573"/>
                </a:lnTo>
                <a:lnTo>
                  <a:pt x="5711050" y="163449"/>
                </a:lnTo>
                <a:close/>
              </a:path>
              <a:path w="7059930" h="413385">
                <a:moveTo>
                  <a:pt x="5831738" y="165442"/>
                </a:moveTo>
                <a:lnTo>
                  <a:pt x="5828982" y="159842"/>
                </a:lnTo>
                <a:lnTo>
                  <a:pt x="5827141" y="154520"/>
                </a:lnTo>
                <a:lnTo>
                  <a:pt x="5826734" y="152527"/>
                </a:lnTo>
                <a:lnTo>
                  <a:pt x="5825439" y="146151"/>
                </a:lnTo>
                <a:lnTo>
                  <a:pt x="5825147" y="144729"/>
                </a:lnTo>
                <a:lnTo>
                  <a:pt x="5824728" y="138214"/>
                </a:lnTo>
                <a:lnTo>
                  <a:pt x="5824829" y="108851"/>
                </a:lnTo>
                <a:lnTo>
                  <a:pt x="5824944" y="96227"/>
                </a:lnTo>
                <a:lnTo>
                  <a:pt x="5824956" y="88569"/>
                </a:lnTo>
                <a:lnTo>
                  <a:pt x="5824740" y="80975"/>
                </a:lnTo>
                <a:lnTo>
                  <a:pt x="5823953" y="73202"/>
                </a:lnTo>
                <a:lnTo>
                  <a:pt x="5823013" y="68783"/>
                </a:lnTo>
                <a:lnTo>
                  <a:pt x="5822645" y="67017"/>
                </a:lnTo>
                <a:lnTo>
                  <a:pt x="5785129" y="45262"/>
                </a:lnTo>
                <a:lnTo>
                  <a:pt x="5775363" y="44958"/>
                </a:lnTo>
                <a:lnTo>
                  <a:pt x="5764593" y="45478"/>
                </a:lnTo>
                <a:lnTo>
                  <a:pt x="5730837" y="63601"/>
                </a:lnTo>
                <a:lnTo>
                  <a:pt x="5724385" y="78422"/>
                </a:lnTo>
                <a:lnTo>
                  <a:pt x="5752681" y="83527"/>
                </a:lnTo>
                <a:lnTo>
                  <a:pt x="5754586" y="78066"/>
                </a:lnTo>
                <a:lnTo>
                  <a:pt x="5757075" y="74244"/>
                </a:lnTo>
                <a:lnTo>
                  <a:pt x="5760186" y="72047"/>
                </a:lnTo>
                <a:lnTo>
                  <a:pt x="5763311" y="69913"/>
                </a:lnTo>
                <a:lnTo>
                  <a:pt x="5767641" y="68783"/>
                </a:lnTo>
                <a:lnTo>
                  <a:pt x="5781395" y="68783"/>
                </a:lnTo>
                <a:lnTo>
                  <a:pt x="5786996" y="70065"/>
                </a:lnTo>
                <a:lnTo>
                  <a:pt x="5789904" y="72618"/>
                </a:lnTo>
                <a:lnTo>
                  <a:pt x="5792889" y="75171"/>
                </a:lnTo>
                <a:lnTo>
                  <a:pt x="5794375" y="79489"/>
                </a:lnTo>
                <a:lnTo>
                  <a:pt x="5794375" y="88569"/>
                </a:lnTo>
                <a:lnTo>
                  <a:pt x="5794375" y="108851"/>
                </a:lnTo>
                <a:lnTo>
                  <a:pt x="5794375" y="122542"/>
                </a:lnTo>
                <a:lnTo>
                  <a:pt x="5793943" y="127571"/>
                </a:lnTo>
                <a:lnTo>
                  <a:pt x="5775223" y="146151"/>
                </a:lnTo>
                <a:lnTo>
                  <a:pt x="5764593" y="146151"/>
                </a:lnTo>
                <a:lnTo>
                  <a:pt x="5760478" y="144513"/>
                </a:lnTo>
                <a:lnTo>
                  <a:pt x="5757215" y="141325"/>
                </a:lnTo>
                <a:lnTo>
                  <a:pt x="5753951" y="138214"/>
                </a:lnTo>
                <a:lnTo>
                  <a:pt x="5752325" y="134378"/>
                </a:lnTo>
                <a:lnTo>
                  <a:pt x="5752325" y="125590"/>
                </a:lnTo>
                <a:lnTo>
                  <a:pt x="5784024" y="111760"/>
                </a:lnTo>
                <a:lnTo>
                  <a:pt x="5790336" y="110197"/>
                </a:lnTo>
                <a:lnTo>
                  <a:pt x="5794375" y="108851"/>
                </a:lnTo>
                <a:lnTo>
                  <a:pt x="5794375" y="88569"/>
                </a:lnTo>
                <a:lnTo>
                  <a:pt x="5789320" y="90360"/>
                </a:lnTo>
                <a:lnTo>
                  <a:pt x="5782589" y="92240"/>
                </a:lnTo>
                <a:lnTo>
                  <a:pt x="5774169" y="94195"/>
                </a:lnTo>
                <a:lnTo>
                  <a:pt x="5756440" y="97840"/>
                </a:lnTo>
                <a:lnTo>
                  <a:pt x="5749772" y="99580"/>
                </a:lnTo>
                <a:lnTo>
                  <a:pt x="5721121" y="126580"/>
                </a:lnTo>
                <a:lnTo>
                  <a:pt x="5721223" y="134378"/>
                </a:lnTo>
                <a:lnTo>
                  <a:pt x="5744032" y="165608"/>
                </a:lnTo>
                <a:lnTo>
                  <a:pt x="5760339" y="168059"/>
                </a:lnTo>
                <a:lnTo>
                  <a:pt x="5767209" y="168059"/>
                </a:lnTo>
                <a:lnTo>
                  <a:pt x="5773661" y="166789"/>
                </a:lnTo>
                <a:lnTo>
                  <a:pt x="5785790" y="161607"/>
                </a:lnTo>
                <a:lnTo>
                  <a:pt x="5791466" y="157708"/>
                </a:lnTo>
                <a:lnTo>
                  <a:pt x="5796788" y="152527"/>
                </a:lnTo>
                <a:lnTo>
                  <a:pt x="5797461" y="154520"/>
                </a:lnTo>
                <a:lnTo>
                  <a:pt x="5797918" y="156222"/>
                </a:lnTo>
                <a:lnTo>
                  <a:pt x="5799125" y="160261"/>
                </a:lnTo>
                <a:lnTo>
                  <a:pt x="5800115" y="163385"/>
                </a:lnTo>
                <a:lnTo>
                  <a:pt x="5800903" y="165442"/>
                </a:lnTo>
                <a:lnTo>
                  <a:pt x="5831738" y="165442"/>
                </a:lnTo>
                <a:close/>
              </a:path>
              <a:path w="7059930" h="413385">
                <a:moveTo>
                  <a:pt x="5968098" y="103962"/>
                </a:moveTo>
                <a:lnTo>
                  <a:pt x="5954674" y="61404"/>
                </a:lnTo>
                <a:lnTo>
                  <a:pt x="5936196" y="48260"/>
                </a:lnTo>
                <a:lnTo>
                  <a:pt x="5936196" y="106857"/>
                </a:lnTo>
                <a:lnTo>
                  <a:pt x="5935751" y="115709"/>
                </a:lnTo>
                <a:lnTo>
                  <a:pt x="5918263" y="143459"/>
                </a:lnTo>
                <a:lnTo>
                  <a:pt x="5902376" y="143459"/>
                </a:lnTo>
                <a:lnTo>
                  <a:pt x="5884075" y="103962"/>
                </a:lnTo>
                <a:lnTo>
                  <a:pt x="5884545" y="95643"/>
                </a:lnTo>
                <a:lnTo>
                  <a:pt x="5902655" y="68783"/>
                </a:lnTo>
                <a:lnTo>
                  <a:pt x="5917768" y="68783"/>
                </a:lnTo>
                <a:lnTo>
                  <a:pt x="5936196" y="106857"/>
                </a:lnTo>
                <a:lnTo>
                  <a:pt x="5936196" y="48260"/>
                </a:lnTo>
                <a:lnTo>
                  <a:pt x="5928753" y="45923"/>
                </a:lnTo>
                <a:lnTo>
                  <a:pt x="5918466" y="44958"/>
                </a:lnTo>
                <a:lnTo>
                  <a:pt x="5908916" y="45986"/>
                </a:lnTo>
                <a:lnTo>
                  <a:pt x="5900026" y="49060"/>
                </a:lnTo>
                <a:lnTo>
                  <a:pt x="5891822" y="54203"/>
                </a:lnTo>
                <a:lnTo>
                  <a:pt x="5884291" y="61404"/>
                </a:lnTo>
                <a:lnTo>
                  <a:pt x="5884291" y="2768"/>
                </a:lnTo>
                <a:lnTo>
                  <a:pt x="5853087" y="2768"/>
                </a:lnTo>
                <a:lnTo>
                  <a:pt x="5853087" y="165442"/>
                </a:lnTo>
                <a:lnTo>
                  <a:pt x="5882094" y="165442"/>
                </a:lnTo>
                <a:lnTo>
                  <a:pt x="5882094" y="148132"/>
                </a:lnTo>
                <a:lnTo>
                  <a:pt x="5886767" y="154736"/>
                </a:lnTo>
                <a:lnTo>
                  <a:pt x="5892444" y="159689"/>
                </a:lnTo>
                <a:lnTo>
                  <a:pt x="5898972" y="163029"/>
                </a:lnTo>
                <a:lnTo>
                  <a:pt x="5905500" y="166433"/>
                </a:lnTo>
                <a:lnTo>
                  <a:pt x="5912155" y="168059"/>
                </a:lnTo>
                <a:lnTo>
                  <a:pt x="5918898" y="168059"/>
                </a:lnTo>
                <a:lnTo>
                  <a:pt x="5953785" y="151828"/>
                </a:lnTo>
                <a:lnTo>
                  <a:pt x="5956351" y="148132"/>
                </a:lnTo>
                <a:lnTo>
                  <a:pt x="5959602" y="143459"/>
                </a:lnTo>
                <a:lnTo>
                  <a:pt x="5960072" y="142773"/>
                </a:lnTo>
                <a:lnTo>
                  <a:pt x="5964580" y="132016"/>
                </a:lnTo>
                <a:lnTo>
                  <a:pt x="5967285" y="119532"/>
                </a:lnTo>
                <a:lnTo>
                  <a:pt x="5968085" y="106857"/>
                </a:lnTo>
                <a:lnTo>
                  <a:pt x="5968098" y="103962"/>
                </a:lnTo>
                <a:close/>
              </a:path>
              <a:path w="7059930" h="413385">
                <a:moveTo>
                  <a:pt x="6023495" y="2768"/>
                </a:moveTo>
                <a:lnTo>
                  <a:pt x="5992292" y="2768"/>
                </a:lnTo>
                <a:lnTo>
                  <a:pt x="5992292" y="165442"/>
                </a:lnTo>
                <a:lnTo>
                  <a:pt x="6023495" y="165442"/>
                </a:lnTo>
                <a:lnTo>
                  <a:pt x="6023495" y="2768"/>
                </a:lnTo>
                <a:close/>
              </a:path>
              <a:path w="7059930" h="413385">
                <a:moveTo>
                  <a:pt x="6156807" y="165442"/>
                </a:moveTo>
                <a:lnTo>
                  <a:pt x="6154051" y="159842"/>
                </a:lnTo>
                <a:lnTo>
                  <a:pt x="6152210" y="154520"/>
                </a:lnTo>
                <a:lnTo>
                  <a:pt x="6151804" y="152527"/>
                </a:lnTo>
                <a:lnTo>
                  <a:pt x="6150508" y="146151"/>
                </a:lnTo>
                <a:lnTo>
                  <a:pt x="6150216" y="144729"/>
                </a:lnTo>
                <a:lnTo>
                  <a:pt x="6149797" y="138214"/>
                </a:lnTo>
                <a:lnTo>
                  <a:pt x="6149899" y="108851"/>
                </a:lnTo>
                <a:lnTo>
                  <a:pt x="6150026" y="96227"/>
                </a:lnTo>
                <a:lnTo>
                  <a:pt x="6150026" y="88569"/>
                </a:lnTo>
                <a:lnTo>
                  <a:pt x="6149810" y="80975"/>
                </a:lnTo>
                <a:lnTo>
                  <a:pt x="6149022" y="73202"/>
                </a:lnTo>
                <a:lnTo>
                  <a:pt x="6148082" y="68783"/>
                </a:lnTo>
                <a:lnTo>
                  <a:pt x="6147714" y="67017"/>
                </a:lnTo>
                <a:lnTo>
                  <a:pt x="6110198" y="45262"/>
                </a:lnTo>
                <a:lnTo>
                  <a:pt x="6100432" y="44958"/>
                </a:lnTo>
                <a:lnTo>
                  <a:pt x="6089662" y="45478"/>
                </a:lnTo>
                <a:lnTo>
                  <a:pt x="6055906" y="63601"/>
                </a:lnTo>
                <a:lnTo>
                  <a:pt x="6049454" y="78422"/>
                </a:lnTo>
                <a:lnTo>
                  <a:pt x="6077750" y="83527"/>
                </a:lnTo>
                <a:lnTo>
                  <a:pt x="6079655" y="78066"/>
                </a:lnTo>
                <a:lnTo>
                  <a:pt x="6082144" y="74244"/>
                </a:lnTo>
                <a:lnTo>
                  <a:pt x="6085256" y="72047"/>
                </a:lnTo>
                <a:lnTo>
                  <a:pt x="6088380" y="69913"/>
                </a:lnTo>
                <a:lnTo>
                  <a:pt x="6092710" y="68783"/>
                </a:lnTo>
                <a:lnTo>
                  <a:pt x="6106465" y="68783"/>
                </a:lnTo>
                <a:lnTo>
                  <a:pt x="6112002" y="70065"/>
                </a:lnTo>
                <a:lnTo>
                  <a:pt x="6117958" y="75171"/>
                </a:lnTo>
                <a:lnTo>
                  <a:pt x="6119444" y="79489"/>
                </a:lnTo>
                <a:lnTo>
                  <a:pt x="6119444" y="88569"/>
                </a:lnTo>
                <a:lnTo>
                  <a:pt x="6119444" y="108851"/>
                </a:lnTo>
                <a:lnTo>
                  <a:pt x="6119444" y="122542"/>
                </a:lnTo>
                <a:lnTo>
                  <a:pt x="6119012" y="127571"/>
                </a:lnTo>
                <a:lnTo>
                  <a:pt x="6100292" y="146151"/>
                </a:lnTo>
                <a:lnTo>
                  <a:pt x="6089662" y="146151"/>
                </a:lnTo>
                <a:lnTo>
                  <a:pt x="6085548" y="144513"/>
                </a:lnTo>
                <a:lnTo>
                  <a:pt x="6082284" y="141325"/>
                </a:lnTo>
                <a:lnTo>
                  <a:pt x="6079020" y="138214"/>
                </a:lnTo>
                <a:lnTo>
                  <a:pt x="6077394" y="134378"/>
                </a:lnTo>
                <a:lnTo>
                  <a:pt x="6077394" y="125590"/>
                </a:lnTo>
                <a:lnTo>
                  <a:pt x="6109093" y="111760"/>
                </a:lnTo>
                <a:lnTo>
                  <a:pt x="6115405" y="110197"/>
                </a:lnTo>
                <a:lnTo>
                  <a:pt x="6119444" y="108851"/>
                </a:lnTo>
                <a:lnTo>
                  <a:pt x="6119444" y="88569"/>
                </a:lnTo>
                <a:lnTo>
                  <a:pt x="6114389" y="90360"/>
                </a:lnTo>
                <a:lnTo>
                  <a:pt x="6107658" y="92240"/>
                </a:lnTo>
                <a:lnTo>
                  <a:pt x="6099238" y="94195"/>
                </a:lnTo>
                <a:lnTo>
                  <a:pt x="6081509" y="97840"/>
                </a:lnTo>
                <a:lnTo>
                  <a:pt x="6074842" y="99580"/>
                </a:lnTo>
                <a:lnTo>
                  <a:pt x="6046190" y="126580"/>
                </a:lnTo>
                <a:lnTo>
                  <a:pt x="6046292" y="134378"/>
                </a:lnTo>
                <a:lnTo>
                  <a:pt x="6069101" y="165608"/>
                </a:lnTo>
                <a:lnTo>
                  <a:pt x="6085408" y="168059"/>
                </a:lnTo>
                <a:lnTo>
                  <a:pt x="6092279" y="168059"/>
                </a:lnTo>
                <a:lnTo>
                  <a:pt x="6098730" y="166789"/>
                </a:lnTo>
                <a:lnTo>
                  <a:pt x="6110859" y="161607"/>
                </a:lnTo>
                <a:lnTo>
                  <a:pt x="6116536" y="157708"/>
                </a:lnTo>
                <a:lnTo>
                  <a:pt x="6121857" y="152527"/>
                </a:lnTo>
                <a:lnTo>
                  <a:pt x="6122530" y="154520"/>
                </a:lnTo>
                <a:lnTo>
                  <a:pt x="6122987" y="156222"/>
                </a:lnTo>
                <a:lnTo>
                  <a:pt x="6124194" y="160261"/>
                </a:lnTo>
                <a:lnTo>
                  <a:pt x="6125184" y="163385"/>
                </a:lnTo>
                <a:lnTo>
                  <a:pt x="6125972" y="165442"/>
                </a:lnTo>
                <a:lnTo>
                  <a:pt x="6156807" y="165442"/>
                </a:lnTo>
                <a:close/>
              </a:path>
              <a:path w="7059930" h="413385">
                <a:moveTo>
                  <a:pt x="6282194" y="2794"/>
                </a:moveTo>
                <a:lnTo>
                  <a:pt x="6249352" y="2794"/>
                </a:lnTo>
                <a:lnTo>
                  <a:pt x="6249352" y="165442"/>
                </a:lnTo>
                <a:lnTo>
                  <a:pt x="6282194" y="165442"/>
                </a:lnTo>
                <a:lnTo>
                  <a:pt x="6282194" y="2794"/>
                </a:lnTo>
                <a:close/>
              </a:path>
              <a:path w="7059930" h="413385">
                <a:moveTo>
                  <a:pt x="6363386" y="106514"/>
                </a:moveTo>
                <a:lnTo>
                  <a:pt x="6358598" y="68160"/>
                </a:lnTo>
                <a:lnTo>
                  <a:pt x="6342164" y="27914"/>
                </a:lnTo>
                <a:lnTo>
                  <a:pt x="6324028" y="0"/>
                </a:lnTo>
                <a:lnTo>
                  <a:pt x="6309703" y="0"/>
                </a:lnTo>
                <a:lnTo>
                  <a:pt x="6315888" y="10820"/>
                </a:lnTo>
                <a:lnTo>
                  <a:pt x="6320930" y="19989"/>
                </a:lnTo>
                <a:lnTo>
                  <a:pt x="6336055" y="57023"/>
                </a:lnTo>
                <a:lnTo>
                  <a:pt x="6342583" y="96240"/>
                </a:lnTo>
                <a:lnTo>
                  <a:pt x="6342888" y="106654"/>
                </a:lnTo>
                <a:lnTo>
                  <a:pt x="6340818" y="133311"/>
                </a:lnTo>
                <a:lnTo>
                  <a:pt x="6334595" y="159969"/>
                </a:lnTo>
                <a:lnTo>
                  <a:pt x="6324219" y="186613"/>
                </a:lnTo>
                <a:lnTo>
                  <a:pt x="6309703" y="213233"/>
                </a:lnTo>
                <a:lnTo>
                  <a:pt x="6324028" y="213233"/>
                </a:lnTo>
                <a:lnTo>
                  <a:pt x="6345847" y="177977"/>
                </a:lnTo>
                <a:lnTo>
                  <a:pt x="6360515" y="135978"/>
                </a:lnTo>
                <a:lnTo>
                  <a:pt x="6362662" y="121373"/>
                </a:lnTo>
                <a:lnTo>
                  <a:pt x="6363386" y="106514"/>
                </a:lnTo>
                <a:close/>
              </a:path>
              <a:path w="7059930" h="413385">
                <a:moveTo>
                  <a:pt x="6414211" y="142697"/>
                </a:moveTo>
                <a:lnTo>
                  <a:pt x="6391465" y="142697"/>
                </a:lnTo>
                <a:lnTo>
                  <a:pt x="6391465" y="165442"/>
                </a:lnTo>
                <a:lnTo>
                  <a:pt x="6414211" y="165442"/>
                </a:lnTo>
                <a:lnTo>
                  <a:pt x="6414211" y="142697"/>
                </a:lnTo>
                <a:close/>
              </a:path>
              <a:path w="7059930" h="413385">
                <a:moveTo>
                  <a:pt x="6642925" y="146215"/>
                </a:moveTo>
                <a:lnTo>
                  <a:pt x="6543078" y="146215"/>
                </a:lnTo>
                <a:lnTo>
                  <a:pt x="6543078" y="90906"/>
                </a:lnTo>
                <a:lnTo>
                  <a:pt x="6633070" y="90906"/>
                </a:lnTo>
                <a:lnTo>
                  <a:pt x="6633070" y="71831"/>
                </a:lnTo>
                <a:lnTo>
                  <a:pt x="6543078" y="71831"/>
                </a:lnTo>
                <a:lnTo>
                  <a:pt x="6543078" y="21983"/>
                </a:lnTo>
                <a:lnTo>
                  <a:pt x="6639166" y="21983"/>
                </a:lnTo>
                <a:lnTo>
                  <a:pt x="6639166" y="2768"/>
                </a:lnTo>
                <a:lnTo>
                  <a:pt x="6521526" y="2768"/>
                </a:lnTo>
                <a:lnTo>
                  <a:pt x="6521526" y="165442"/>
                </a:lnTo>
                <a:lnTo>
                  <a:pt x="6642925" y="165442"/>
                </a:lnTo>
                <a:lnTo>
                  <a:pt x="6642925" y="146215"/>
                </a:lnTo>
                <a:close/>
              </a:path>
              <a:path w="7059930" h="413385">
                <a:moveTo>
                  <a:pt x="6759016" y="124028"/>
                </a:moveTo>
                <a:lnTo>
                  <a:pt x="6729552" y="99136"/>
                </a:lnTo>
                <a:lnTo>
                  <a:pt x="6701790" y="91338"/>
                </a:lnTo>
                <a:lnTo>
                  <a:pt x="6695897" y="89636"/>
                </a:lnTo>
                <a:lnTo>
                  <a:pt x="6690436" y="87503"/>
                </a:lnTo>
                <a:lnTo>
                  <a:pt x="6687883" y="85737"/>
                </a:lnTo>
                <a:lnTo>
                  <a:pt x="6686258" y="83527"/>
                </a:lnTo>
                <a:lnTo>
                  <a:pt x="6684632" y="81483"/>
                </a:lnTo>
                <a:lnTo>
                  <a:pt x="6683845" y="79133"/>
                </a:lnTo>
                <a:lnTo>
                  <a:pt x="6683845" y="72466"/>
                </a:lnTo>
                <a:lnTo>
                  <a:pt x="6685762" y="68922"/>
                </a:lnTo>
                <a:lnTo>
                  <a:pt x="6689738" y="65951"/>
                </a:lnTo>
                <a:lnTo>
                  <a:pt x="6693636" y="62903"/>
                </a:lnTo>
                <a:lnTo>
                  <a:pt x="6700152" y="61404"/>
                </a:lnTo>
                <a:lnTo>
                  <a:pt x="6717106" y="61404"/>
                </a:lnTo>
                <a:lnTo>
                  <a:pt x="6723139" y="63042"/>
                </a:lnTo>
                <a:lnTo>
                  <a:pt x="6731648" y="69850"/>
                </a:lnTo>
                <a:lnTo>
                  <a:pt x="6734200" y="74599"/>
                </a:lnTo>
                <a:lnTo>
                  <a:pt x="6735115" y="80695"/>
                </a:lnTo>
                <a:lnTo>
                  <a:pt x="6754622" y="78003"/>
                </a:lnTo>
                <a:lnTo>
                  <a:pt x="6753339" y="70408"/>
                </a:lnTo>
                <a:lnTo>
                  <a:pt x="6751079" y="64312"/>
                </a:lnTo>
                <a:lnTo>
                  <a:pt x="6748932" y="61404"/>
                </a:lnTo>
                <a:lnTo>
                  <a:pt x="6744411" y="55245"/>
                </a:lnTo>
                <a:lnTo>
                  <a:pt x="6739229" y="51625"/>
                </a:lnTo>
                <a:lnTo>
                  <a:pt x="6732283" y="48933"/>
                </a:lnTo>
                <a:lnTo>
                  <a:pt x="6725259" y="46304"/>
                </a:lnTo>
                <a:lnTo>
                  <a:pt x="6717170" y="44958"/>
                </a:lnTo>
                <a:lnTo>
                  <a:pt x="6701790" y="44958"/>
                </a:lnTo>
                <a:lnTo>
                  <a:pt x="6696037" y="45732"/>
                </a:lnTo>
                <a:lnTo>
                  <a:pt x="6690652" y="47371"/>
                </a:lnTo>
                <a:lnTo>
                  <a:pt x="6685267" y="48933"/>
                </a:lnTo>
                <a:lnTo>
                  <a:pt x="6681076" y="50838"/>
                </a:lnTo>
                <a:lnTo>
                  <a:pt x="6677965" y="53187"/>
                </a:lnTo>
                <a:lnTo>
                  <a:pt x="6673774" y="56095"/>
                </a:lnTo>
                <a:lnTo>
                  <a:pt x="6670510" y="59842"/>
                </a:lnTo>
                <a:lnTo>
                  <a:pt x="6668097" y="64312"/>
                </a:lnTo>
                <a:lnTo>
                  <a:pt x="6665760" y="68783"/>
                </a:lnTo>
                <a:lnTo>
                  <a:pt x="6664553" y="73672"/>
                </a:lnTo>
                <a:lnTo>
                  <a:pt x="6664553" y="84670"/>
                </a:lnTo>
                <a:lnTo>
                  <a:pt x="6693649" y="110350"/>
                </a:lnTo>
                <a:lnTo>
                  <a:pt x="6723139" y="118275"/>
                </a:lnTo>
                <a:lnTo>
                  <a:pt x="6729946" y="120484"/>
                </a:lnTo>
                <a:lnTo>
                  <a:pt x="6732638" y="122250"/>
                </a:lnTo>
                <a:lnTo>
                  <a:pt x="6736537" y="124879"/>
                </a:lnTo>
                <a:lnTo>
                  <a:pt x="6738518" y="128422"/>
                </a:lnTo>
                <a:lnTo>
                  <a:pt x="6738518" y="137922"/>
                </a:lnTo>
                <a:lnTo>
                  <a:pt x="6736321" y="142316"/>
                </a:lnTo>
                <a:lnTo>
                  <a:pt x="6731851" y="146075"/>
                </a:lnTo>
                <a:lnTo>
                  <a:pt x="6727457" y="149834"/>
                </a:lnTo>
                <a:lnTo>
                  <a:pt x="6720649" y="151676"/>
                </a:lnTo>
                <a:lnTo>
                  <a:pt x="6702349" y="151676"/>
                </a:lnTo>
                <a:lnTo>
                  <a:pt x="6695262" y="149555"/>
                </a:lnTo>
                <a:lnTo>
                  <a:pt x="6685127" y="141109"/>
                </a:lnTo>
                <a:lnTo>
                  <a:pt x="6682067" y="135089"/>
                </a:lnTo>
                <a:lnTo>
                  <a:pt x="6680936" y="127139"/>
                </a:lnTo>
                <a:lnTo>
                  <a:pt x="6661226" y="130263"/>
                </a:lnTo>
                <a:lnTo>
                  <a:pt x="6683248" y="162737"/>
                </a:lnTo>
                <a:lnTo>
                  <a:pt x="6711569" y="168059"/>
                </a:lnTo>
                <a:lnTo>
                  <a:pt x="6720789" y="168059"/>
                </a:lnTo>
                <a:lnTo>
                  <a:pt x="6729095" y="166497"/>
                </a:lnTo>
                <a:lnTo>
                  <a:pt x="6736397" y="163245"/>
                </a:lnTo>
                <a:lnTo>
                  <a:pt x="6743763" y="160045"/>
                </a:lnTo>
                <a:lnTo>
                  <a:pt x="6749364" y="155511"/>
                </a:lnTo>
                <a:lnTo>
                  <a:pt x="6751866" y="151676"/>
                </a:lnTo>
                <a:lnTo>
                  <a:pt x="6753250" y="149555"/>
                </a:lnTo>
                <a:lnTo>
                  <a:pt x="6757098" y="143738"/>
                </a:lnTo>
                <a:lnTo>
                  <a:pt x="6759016" y="137502"/>
                </a:lnTo>
                <a:lnTo>
                  <a:pt x="6759016" y="124028"/>
                </a:lnTo>
                <a:close/>
              </a:path>
              <a:path w="7059930" h="413385">
                <a:moveTo>
                  <a:pt x="6828866" y="165227"/>
                </a:moveTo>
                <a:lnTo>
                  <a:pt x="6826085" y="148348"/>
                </a:lnTo>
                <a:lnTo>
                  <a:pt x="6825958" y="147574"/>
                </a:lnTo>
                <a:lnTo>
                  <a:pt x="6822338" y="148069"/>
                </a:lnTo>
                <a:lnTo>
                  <a:pt x="6819430" y="148348"/>
                </a:lnTo>
                <a:lnTo>
                  <a:pt x="6814261" y="148348"/>
                </a:lnTo>
                <a:lnTo>
                  <a:pt x="6805892" y="137706"/>
                </a:lnTo>
                <a:lnTo>
                  <a:pt x="6805892" y="63182"/>
                </a:lnTo>
                <a:lnTo>
                  <a:pt x="6825958" y="63182"/>
                </a:lnTo>
                <a:lnTo>
                  <a:pt x="6825958" y="47650"/>
                </a:lnTo>
                <a:lnTo>
                  <a:pt x="6805892" y="47650"/>
                </a:lnTo>
                <a:lnTo>
                  <a:pt x="6805892" y="6451"/>
                </a:lnTo>
                <a:lnTo>
                  <a:pt x="6786029" y="18440"/>
                </a:lnTo>
                <a:lnTo>
                  <a:pt x="6786029" y="47650"/>
                </a:lnTo>
                <a:lnTo>
                  <a:pt x="6771348" y="47650"/>
                </a:lnTo>
                <a:lnTo>
                  <a:pt x="6771348" y="63182"/>
                </a:lnTo>
                <a:lnTo>
                  <a:pt x="6786029" y="63182"/>
                </a:lnTo>
                <a:lnTo>
                  <a:pt x="6786029" y="142887"/>
                </a:lnTo>
                <a:lnTo>
                  <a:pt x="6786816" y="150761"/>
                </a:lnTo>
                <a:lnTo>
                  <a:pt x="6790080" y="158280"/>
                </a:lnTo>
                <a:lnTo>
                  <a:pt x="6792912" y="161251"/>
                </a:lnTo>
                <a:lnTo>
                  <a:pt x="6800926" y="165862"/>
                </a:lnTo>
                <a:lnTo>
                  <a:pt x="6806527" y="167005"/>
                </a:lnTo>
                <a:lnTo>
                  <a:pt x="6818223" y="167005"/>
                </a:lnTo>
                <a:lnTo>
                  <a:pt x="6823265" y="166433"/>
                </a:lnTo>
                <a:lnTo>
                  <a:pt x="6828866" y="165227"/>
                </a:lnTo>
                <a:close/>
              </a:path>
              <a:path w="7059930" h="413385">
                <a:moveTo>
                  <a:pt x="6947433" y="104876"/>
                </a:moveTo>
                <a:lnTo>
                  <a:pt x="6932536" y="61480"/>
                </a:lnTo>
                <a:lnTo>
                  <a:pt x="6926897" y="56527"/>
                </a:lnTo>
                <a:lnTo>
                  <a:pt x="6926897" y="106514"/>
                </a:lnTo>
                <a:lnTo>
                  <a:pt x="6926313" y="116725"/>
                </a:lnTo>
                <a:lnTo>
                  <a:pt x="6899415" y="150977"/>
                </a:lnTo>
                <a:lnTo>
                  <a:pt x="6892328" y="151676"/>
                </a:lnTo>
                <a:lnTo>
                  <a:pt x="6885152" y="150977"/>
                </a:lnTo>
                <a:lnTo>
                  <a:pt x="6858203" y="117119"/>
                </a:lnTo>
                <a:lnTo>
                  <a:pt x="6857581" y="106514"/>
                </a:lnTo>
                <a:lnTo>
                  <a:pt x="6858203" y="95897"/>
                </a:lnTo>
                <a:lnTo>
                  <a:pt x="6885152" y="62179"/>
                </a:lnTo>
                <a:lnTo>
                  <a:pt x="6892328" y="61480"/>
                </a:lnTo>
                <a:lnTo>
                  <a:pt x="6899376" y="62179"/>
                </a:lnTo>
                <a:lnTo>
                  <a:pt x="6926313" y="95592"/>
                </a:lnTo>
                <a:lnTo>
                  <a:pt x="6926897" y="106514"/>
                </a:lnTo>
                <a:lnTo>
                  <a:pt x="6926897" y="56527"/>
                </a:lnTo>
                <a:lnTo>
                  <a:pt x="6923773" y="53898"/>
                </a:lnTo>
                <a:lnTo>
                  <a:pt x="6914401" y="48933"/>
                </a:lnTo>
                <a:lnTo>
                  <a:pt x="6903910" y="45948"/>
                </a:lnTo>
                <a:lnTo>
                  <a:pt x="6892328" y="44958"/>
                </a:lnTo>
                <a:lnTo>
                  <a:pt x="6881800" y="45770"/>
                </a:lnTo>
                <a:lnTo>
                  <a:pt x="6847281" y="67005"/>
                </a:lnTo>
                <a:lnTo>
                  <a:pt x="6837019" y="106514"/>
                </a:lnTo>
                <a:lnTo>
                  <a:pt x="6837972" y="120573"/>
                </a:lnTo>
                <a:lnTo>
                  <a:pt x="6860540" y="159181"/>
                </a:lnTo>
                <a:lnTo>
                  <a:pt x="6892328" y="168059"/>
                </a:lnTo>
                <a:lnTo>
                  <a:pt x="6899859" y="167627"/>
                </a:lnTo>
                <a:lnTo>
                  <a:pt x="6932701" y="151676"/>
                </a:lnTo>
                <a:lnTo>
                  <a:pt x="6936829" y="146786"/>
                </a:lnTo>
                <a:lnTo>
                  <a:pt x="6940626" y="140614"/>
                </a:lnTo>
                <a:lnTo>
                  <a:pt x="6943598" y="133515"/>
                </a:lnTo>
                <a:lnTo>
                  <a:pt x="6945731" y="125196"/>
                </a:lnTo>
                <a:lnTo>
                  <a:pt x="6947001" y="115646"/>
                </a:lnTo>
                <a:lnTo>
                  <a:pt x="6947433" y="104876"/>
                </a:lnTo>
                <a:close/>
              </a:path>
              <a:path w="7059930" h="413385">
                <a:moveTo>
                  <a:pt x="7059409" y="124028"/>
                </a:moveTo>
                <a:lnTo>
                  <a:pt x="7029945" y="99136"/>
                </a:lnTo>
                <a:lnTo>
                  <a:pt x="7002183" y="91338"/>
                </a:lnTo>
                <a:lnTo>
                  <a:pt x="6996290" y="89636"/>
                </a:lnTo>
                <a:lnTo>
                  <a:pt x="6990829" y="87503"/>
                </a:lnTo>
                <a:lnTo>
                  <a:pt x="6988276" y="85737"/>
                </a:lnTo>
                <a:lnTo>
                  <a:pt x="6986651" y="83527"/>
                </a:lnTo>
                <a:lnTo>
                  <a:pt x="6985013" y="81483"/>
                </a:lnTo>
                <a:lnTo>
                  <a:pt x="6984238" y="79133"/>
                </a:lnTo>
                <a:lnTo>
                  <a:pt x="6984238" y="72466"/>
                </a:lnTo>
                <a:lnTo>
                  <a:pt x="6986156" y="68922"/>
                </a:lnTo>
                <a:lnTo>
                  <a:pt x="6990118" y="65951"/>
                </a:lnTo>
                <a:lnTo>
                  <a:pt x="6994030" y="62903"/>
                </a:lnTo>
                <a:lnTo>
                  <a:pt x="7000545" y="61404"/>
                </a:lnTo>
                <a:lnTo>
                  <a:pt x="7017499" y="61404"/>
                </a:lnTo>
                <a:lnTo>
                  <a:pt x="7023519" y="63042"/>
                </a:lnTo>
                <a:lnTo>
                  <a:pt x="7032028" y="69850"/>
                </a:lnTo>
                <a:lnTo>
                  <a:pt x="7034581" y="74599"/>
                </a:lnTo>
                <a:lnTo>
                  <a:pt x="7035508" y="80695"/>
                </a:lnTo>
                <a:lnTo>
                  <a:pt x="7055015" y="78003"/>
                </a:lnTo>
                <a:lnTo>
                  <a:pt x="7025653" y="46304"/>
                </a:lnTo>
                <a:lnTo>
                  <a:pt x="7017563" y="44958"/>
                </a:lnTo>
                <a:lnTo>
                  <a:pt x="7002183" y="44958"/>
                </a:lnTo>
                <a:lnTo>
                  <a:pt x="6996430" y="45732"/>
                </a:lnTo>
                <a:lnTo>
                  <a:pt x="6991045" y="47371"/>
                </a:lnTo>
                <a:lnTo>
                  <a:pt x="6985660" y="48933"/>
                </a:lnTo>
                <a:lnTo>
                  <a:pt x="6981469" y="50838"/>
                </a:lnTo>
                <a:lnTo>
                  <a:pt x="6978358" y="53187"/>
                </a:lnTo>
                <a:lnTo>
                  <a:pt x="6974167" y="56095"/>
                </a:lnTo>
                <a:lnTo>
                  <a:pt x="6970903" y="59842"/>
                </a:lnTo>
                <a:lnTo>
                  <a:pt x="6966090" y="68783"/>
                </a:lnTo>
                <a:lnTo>
                  <a:pt x="6964947" y="73672"/>
                </a:lnTo>
                <a:lnTo>
                  <a:pt x="6964947" y="84670"/>
                </a:lnTo>
                <a:lnTo>
                  <a:pt x="6994042" y="110350"/>
                </a:lnTo>
                <a:lnTo>
                  <a:pt x="7023519" y="118275"/>
                </a:lnTo>
                <a:lnTo>
                  <a:pt x="7030326" y="120484"/>
                </a:lnTo>
                <a:lnTo>
                  <a:pt x="7033031" y="122250"/>
                </a:lnTo>
                <a:lnTo>
                  <a:pt x="7036930" y="124879"/>
                </a:lnTo>
                <a:lnTo>
                  <a:pt x="7038911" y="128422"/>
                </a:lnTo>
                <a:lnTo>
                  <a:pt x="7038911" y="137922"/>
                </a:lnTo>
                <a:lnTo>
                  <a:pt x="7036714" y="142316"/>
                </a:lnTo>
                <a:lnTo>
                  <a:pt x="7032244" y="146075"/>
                </a:lnTo>
                <a:lnTo>
                  <a:pt x="7027850" y="149834"/>
                </a:lnTo>
                <a:lnTo>
                  <a:pt x="7021042" y="151676"/>
                </a:lnTo>
                <a:lnTo>
                  <a:pt x="7002742" y="151676"/>
                </a:lnTo>
                <a:lnTo>
                  <a:pt x="6995655" y="149555"/>
                </a:lnTo>
                <a:lnTo>
                  <a:pt x="6985508" y="141109"/>
                </a:lnTo>
                <a:lnTo>
                  <a:pt x="6982460" y="135089"/>
                </a:lnTo>
                <a:lnTo>
                  <a:pt x="6981330" y="127139"/>
                </a:lnTo>
                <a:lnTo>
                  <a:pt x="6961619" y="130263"/>
                </a:lnTo>
                <a:lnTo>
                  <a:pt x="6983628" y="162737"/>
                </a:lnTo>
                <a:lnTo>
                  <a:pt x="7011962" y="168059"/>
                </a:lnTo>
                <a:lnTo>
                  <a:pt x="7021182" y="168059"/>
                </a:lnTo>
                <a:lnTo>
                  <a:pt x="7029475" y="166497"/>
                </a:lnTo>
                <a:lnTo>
                  <a:pt x="7036790" y="163245"/>
                </a:lnTo>
                <a:lnTo>
                  <a:pt x="7044156" y="160045"/>
                </a:lnTo>
                <a:lnTo>
                  <a:pt x="7049757" y="155511"/>
                </a:lnTo>
                <a:lnTo>
                  <a:pt x="7052259" y="151676"/>
                </a:lnTo>
                <a:lnTo>
                  <a:pt x="7053643" y="149555"/>
                </a:lnTo>
                <a:lnTo>
                  <a:pt x="7057491" y="143738"/>
                </a:lnTo>
                <a:lnTo>
                  <a:pt x="7059409" y="137502"/>
                </a:lnTo>
                <a:lnTo>
                  <a:pt x="7059409" y="1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661770" y="10711158"/>
            <a:ext cx="461278" cy="220442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9340256" y="10711159"/>
            <a:ext cx="693539" cy="220590"/>
          </a:xfrm>
          <a:custGeom>
            <a:avLst/>
            <a:gdLst/>
            <a:ahLst/>
            <a:cxnLst/>
            <a:rect l="l" t="t" r="r" b="b"/>
            <a:pathLst>
              <a:path w="344170" h="123189">
                <a:moveTo>
                  <a:pt x="19714" y="82189"/>
                </a:moveTo>
                <a:lnTo>
                  <a:pt x="0" y="85309"/>
                </a:lnTo>
                <a:lnTo>
                  <a:pt x="2193" y="94098"/>
                </a:lnTo>
                <a:lnTo>
                  <a:pt x="5478" y="101743"/>
                </a:lnTo>
                <a:lnTo>
                  <a:pt x="39540" y="122519"/>
                </a:lnTo>
                <a:lnTo>
                  <a:pt x="50348" y="123106"/>
                </a:lnTo>
                <a:lnTo>
                  <a:pt x="59567" y="123106"/>
                </a:lnTo>
                <a:lnTo>
                  <a:pt x="67864" y="121546"/>
                </a:lnTo>
                <a:lnTo>
                  <a:pt x="75168" y="118284"/>
                </a:lnTo>
                <a:lnTo>
                  <a:pt x="82543" y="115093"/>
                </a:lnTo>
                <a:lnTo>
                  <a:pt x="88146" y="110554"/>
                </a:lnTo>
                <a:lnTo>
                  <a:pt x="90637" y="106725"/>
                </a:lnTo>
                <a:lnTo>
                  <a:pt x="41130" y="106725"/>
                </a:lnTo>
                <a:lnTo>
                  <a:pt x="34038" y="104598"/>
                </a:lnTo>
                <a:lnTo>
                  <a:pt x="23897" y="96159"/>
                </a:lnTo>
                <a:lnTo>
                  <a:pt x="20848" y="90131"/>
                </a:lnTo>
                <a:lnTo>
                  <a:pt x="19714" y="82189"/>
                </a:lnTo>
                <a:close/>
              </a:path>
              <a:path w="344170" h="123189">
                <a:moveTo>
                  <a:pt x="55951" y="0"/>
                </a:moveTo>
                <a:lnTo>
                  <a:pt x="40562" y="0"/>
                </a:lnTo>
                <a:lnTo>
                  <a:pt x="34818" y="780"/>
                </a:lnTo>
                <a:lnTo>
                  <a:pt x="29429" y="2411"/>
                </a:lnTo>
                <a:lnTo>
                  <a:pt x="24039" y="3971"/>
                </a:lnTo>
                <a:lnTo>
                  <a:pt x="19855" y="5885"/>
                </a:lnTo>
                <a:lnTo>
                  <a:pt x="16735" y="8226"/>
                </a:lnTo>
                <a:lnTo>
                  <a:pt x="12551" y="11133"/>
                </a:lnTo>
                <a:lnTo>
                  <a:pt x="9289" y="14891"/>
                </a:lnTo>
                <a:lnTo>
                  <a:pt x="6878" y="19359"/>
                </a:lnTo>
                <a:lnTo>
                  <a:pt x="4538" y="23827"/>
                </a:lnTo>
                <a:lnTo>
                  <a:pt x="3332" y="28720"/>
                </a:lnTo>
                <a:lnTo>
                  <a:pt x="3332" y="39711"/>
                </a:lnTo>
                <a:lnTo>
                  <a:pt x="32425" y="65400"/>
                </a:lnTo>
                <a:lnTo>
                  <a:pt x="61907" y="73325"/>
                </a:lnTo>
                <a:lnTo>
                  <a:pt x="68715" y="75523"/>
                </a:lnTo>
                <a:lnTo>
                  <a:pt x="71410" y="77296"/>
                </a:lnTo>
                <a:lnTo>
                  <a:pt x="75310" y="79920"/>
                </a:lnTo>
                <a:lnTo>
                  <a:pt x="77296" y="83465"/>
                </a:lnTo>
                <a:lnTo>
                  <a:pt x="77296" y="92968"/>
                </a:lnTo>
                <a:lnTo>
                  <a:pt x="75097" y="97364"/>
                </a:lnTo>
                <a:lnTo>
                  <a:pt x="70630" y="101123"/>
                </a:lnTo>
                <a:lnTo>
                  <a:pt x="66233" y="104881"/>
                </a:lnTo>
                <a:lnTo>
                  <a:pt x="59425" y="106725"/>
                </a:lnTo>
                <a:lnTo>
                  <a:pt x="90637" y="106725"/>
                </a:lnTo>
                <a:lnTo>
                  <a:pt x="92022" y="104598"/>
                </a:lnTo>
                <a:lnTo>
                  <a:pt x="95875" y="98783"/>
                </a:lnTo>
                <a:lnTo>
                  <a:pt x="97790" y="92542"/>
                </a:lnTo>
                <a:lnTo>
                  <a:pt x="97790" y="79069"/>
                </a:lnTo>
                <a:lnTo>
                  <a:pt x="68325" y="54178"/>
                </a:lnTo>
                <a:lnTo>
                  <a:pt x="40562" y="46377"/>
                </a:lnTo>
                <a:lnTo>
                  <a:pt x="34676" y="44675"/>
                </a:lnTo>
                <a:lnTo>
                  <a:pt x="29216" y="42548"/>
                </a:lnTo>
                <a:lnTo>
                  <a:pt x="26663" y="40775"/>
                </a:lnTo>
                <a:lnTo>
                  <a:pt x="25032" y="38577"/>
                </a:lnTo>
                <a:lnTo>
                  <a:pt x="23401" y="36520"/>
                </a:lnTo>
                <a:lnTo>
                  <a:pt x="22621" y="34180"/>
                </a:lnTo>
                <a:lnTo>
                  <a:pt x="22621" y="27514"/>
                </a:lnTo>
                <a:lnTo>
                  <a:pt x="24536" y="23968"/>
                </a:lnTo>
                <a:lnTo>
                  <a:pt x="28507" y="20990"/>
                </a:lnTo>
                <a:lnTo>
                  <a:pt x="32407" y="17941"/>
                </a:lnTo>
                <a:lnTo>
                  <a:pt x="38931" y="16381"/>
                </a:lnTo>
                <a:lnTo>
                  <a:pt x="87660" y="16381"/>
                </a:lnTo>
                <a:lnTo>
                  <a:pt x="83182" y="10282"/>
                </a:lnTo>
                <a:lnTo>
                  <a:pt x="78005" y="6665"/>
                </a:lnTo>
                <a:lnTo>
                  <a:pt x="71055" y="3971"/>
                </a:lnTo>
                <a:lnTo>
                  <a:pt x="64035" y="1347"/>
                </a:lnTo>
                <a:lnTo>
                  <a:pt x="55951" y="0"/>
                </a:lnTo>
                <a:close/>
              </a:path>
              <a:path w="344170" h="123189">
                <a:moveTo>
                  <a:pt x="87660" y="16381"/>
                </a:moveTo>
                <a:lnTo>
                  <a:pt x="55880" y="16381"/>
                </a:lnTo>
                <a:lnTo>
                  <a:pt x="61907" y="18083"/>
                </a:lnTo>
                <a:lnTo>
                  <a:pt x="70417" y="24890"/>
                </a:lnTo>
                <a:lnTo>
                  <a:pt x="72970" y="29642"/>
                </a:lnTo>
                <a:lnTo>
                  <a:pt x="73892" y="35740"/>
                </a:lnTo>
                <a:lnTo>
                  <a:pt x="93393" y="33045"/>
                </a:lnTo>
                <a:lnTo>
                  <a:pt x="92117" y="25458"/>
                </a:lnTo>
                <a:lnTo>
                  <a:pt x="89847" y="19359"/>
                </a:lnTo>
                <a:lnTo>
                  <a:pt x="87660" y="16381"/>
                </a:lnTo>
                <a:close/>
              </a:path>
              <a:path w="344170" h="123189">
                <a:moveTo>
                  <a:pt x="169838" y="0"/>
                </a:moveTo>
                <a:lnTo>
                  <a:pt x="132750" y="13119"/>
                </a:lnTo>
                <a:lnTo>
                  <a:pt x="114526" y="61553"/>
                </a:lnTo>
                <a:lnTo>
                  <a:pt x="115483" y="75620"/>
                </a:lnTo>
                <a:lnTo>
                  <a:pt x="138047" y="114221"/>
                </a:lnTo>
                <a:lnTo>
                  <a:pt x="169838" y="123106"/>
                </a:lnTo>
                <a:lnTo>
                  <a:pt x="177393" y="122665"/>
                </a:lnTo>
                <a:lnTo>
                  <a:pt x="210202" y="106725"/>
                </a:lnTo>
                <a:lnTo>
                  <a:pt x="169838" y="106725"/>
                </a:lnTo>
                <a:lnTo>
                  <a:pt x="162655" y="106019"/>
                </a:lnTo>
                <a:lnTo>
                  <a:pt x="135703" y="72164"/>
                </a:lnTo>
                <a:lnTo>
                  <a:pt x="135091" y="61553"/>
                </a:lnTo>
                <a:lnTo>
                  <a:pt x="135703" y="50942"/>
                </a:lnTo>
                <a:lnTo>
                  <a:pt x="162658" y="17226"/>
                </a:lnTo>
                <a:lnTo>
                  <a:pt x="169838" y="16522"/>
                </a:lnTo>
                <a:lnTo>
                  <a:pt x="210043" y="16522"/>
                </a:lnTo>
                <a:lnTo>
                  <a:pt x="209550" y="15884"/>
                </a:lnTo>
                <a:lnTo>
                  <a:pt x="201281" y="8945"/>
                </a:lnTo>
                <a:lnTo>
                  <a:pt x="191901" y="3980"/>
                </a:lnTo>
                <a:lnTo>
                  <a:pt x="181418" y="996"/>
                </a:lnTo>
                <a:lnTo>
                  <a:pt x="169838" y="0"/>
                </a:lnTo>
                <a:close/>
              </a:path>
              <a:path w="344170" h="123189">
                <a:moveTo>
                  <a:pt x="210043" y="16522"/>
                </a:moveTo>
                <a:lnTo>
                  <a:pt x="169838" y="16522"/>
                </a:lnTo>
                <a:lnTo>
                  <a:pt x="176885" y="17227"/>
                </a:lnTo>
                <a:lnTo>
                  <a:pt x="183347" y="19341"/>
                </a:lnTo>
                <a:lnTo>
                  <a:pt x="204384" y="59922"/>
                </a:lnTo>
                <a:lnTo>
                  <a:pt x="204408" y="61553"/>
                </a:lnTo>
                <a:lnTo>
                  <a:pt x="203821" y="71764"/>
                </a:lnTo>
                <a:lnTo>
                  <a:pt x="176924" y="106020"/>
                </a:lnTo>
                <a:lnTo>
                  <a:pt x="169838" y="106725"/>
                </a:lnTo>
                <a:lnTo>
                  <a:pt x="210202" y="106725"/>
                </a:lnTo>
                <a:lnTo>
                  <a:pt x="224513" y="70692"/>
                </a:lnTo>
                <a:lnTo>
                  <a:pt x="224939" y="59922"/>
                </a:lnTo>
                <a:lnTo>
                  <a:pt x="223980" y="46639"/>
                </a:lnTo>
                <a:lnTo>
                  <a:pt x="221100" y="34871"/>
                </a:lnTo>
                <a:lnTo>
                  <a:pt x="216293" y="24620"/>
                </a:lnTo>
                <a:lnTo>
                  <a:pt x="210043" y="16522"/>
                </a:lnTo>
                <a:close/>
              </a:path>
              <a:path w="344170" h="123189">
                <a:moveTo>
                  <a:pt x="265927" y="2694"/>
                </a:moveTo>
                <a:lnTo>
                  <a:pt x="247915" y="2694"/>
                </a:lnTo>
                <a:lnTo>
                  <a:pt x="247915" y="120482"/>
                </a:lnTo>
                <a:lnTo>
                  <a:pt x="267912" y="120482"/>
                </a:lnTo>
                <a:lnTo>
                  <a:pt x="267912" y="56163"/>
                </a:lnTo>
                <a:lnTo>
                  <a:pt x="268486" y="45740"/>
                </a:lnTo>
                <a:lnTo>
                  <a:pt x="284909" y="19430"/>
                </a:lnTo>
                <a:lnTo>
                  <a:pt x="265927" y="19430"/>
                </a:lnTo>
                <a:lnTo>
                  <a:pt x="265927" y="2694"/>
                </a:lnTo>
                <a:close/>
              </a:path>
              <a:path w="344170" h="123189">
                <a:moveTo>
                  <a:pt x="338809" y="17303"/>
                </a:moveTo>
                <a:lnTo>
                  <a:pt x="304504" y="17303"/>
                </a:lnTo>
                <a:lnTo>
                  <a:pt x="309184" y="18508"/>
                </a:lnTo>
                <a:lnTo>
                  <a:pt x="313085" y="20919"/>
                </a:lnTo>
                <a:lnTo>
                  <a:pt x="317056" y="23330"/>
                </a:lnTo>
                <a:lnTo>
                  <a:pt x="319821" y="26521"/>
                </a:lnTo>
                <a:lnTo>
                  <a:pt x="322942" y="34606"/>
                </a:lnTo>
                <a:lnTo>
                  <a:pt x="323722" y="40704"/>
                </a:lnTo>
                <a:lnTo>
                  <a:pt x="323722" y="120482"/>
                </a:lnTo>
                <a:lnTo>
                  <a:pt x="343648" y="120482"/>
                </a:lnTo>
                <a:lnTo>
                  <a:pt x="343557" y="37132"/>
                </a:lnTo>
                <a:lnTo>
                  <a:pt x="339323" y="18012"/>
                </a:lnTo>
                <a:lnTo>
                  <a:pt x="338809" y="17303"/>
                </a:lnTo>
                <a:close/>
              </a:path>
              <a:path w="344170" h="123189">
                <a:moveTo>
                  <a:pt x="310532" y="0"/>
                </a:moveTo>
                <a:lnTo>
                  <a:pt x="303440" y="0"/>
                </a:lnTo>
                <a:lnTo>
                  <a:pt x="291885" y="1211"/>
                </a:lnTo>
                <a:lnTo>
                  <a:pt x="281785" y="4848"/>
                </a:lnTo>
                <a:lnTo>
                  <a:pt x="273135" y="10919"/>
                </a:lnTo>
                <a:lnTo>
                  <a:pt x="265927" y="19430"/>
                </a:lnTo>
                <a:lnTo>
                  <a:pt x="284909" y="19430"/>
                </a:lnTo>
                <a:lnTo>
                  <a:pt x="290676" y="17303"/>
                </a:lnTo>
                <a:lnTo>
                  <a:pt x="338809" y="17303"/>
                </a:lnTo>
                <a:lnTo>
                  <a:pt x="336344" y="13899"/>
                </a:lnTo>
                <a:lnTo>
                  <a:pt x="333366" y="9715"/>
                </a:lnTo>
                <a:lnTo>
                  <a:pt x="328969" y="6382"/>
                </a:lnTo>
                <a:lnTo>
                  <a:pt x="317056" y="1276"/>
                </a:lnTo>
                <a:lnTo>
                  <a:pt x="310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268244" y="10634080"/>
            <a:ext cx="2907853" cy="2975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397305" y="10635603"/>
            <a:ext cx="471994" cy="29599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4103639" y="10634088"/>
            <a:ext cx="5460022" cy="351356"/>
          </a:xfrm>
          <a:custGeom>
            <a:avLst/>
            <a:gdLst/>
            <a:ahLst/>
            <a:cxnLst/>
            <a:rect l="l" t="t" r="r" b="b"/>
            <a:pathLst>
              <a:path w="2709544" h="196214">
                <a:moveTo>
                  <a:pt x="20002" y="850"/>
                </a:moveTo>
                <a:lnTo>
                  <a:pt x="0" y="850"/>
                </a:lnTo>
                <a:lnTo>
                  <a:pt x="0" y="163525"/>
                </a:lnTo>
                <a:lnTo>
                  <a:pt x="20002" y="163525"/>
                </a:lnTo>
                <a:lnTo>
                  <a:pt x="20002" y="850"/>
                </a:lnTo>
                <a:close/>
              </a:path>
              <a:path w="2709544" h="196214">
                <a:moveTo>
                  <a:pt x="153606" y="102971"/>
                </a:moveTo>
                <a:lnTo>
                  <a:pt x="138709" y="59563"/>
                </a:lnTo>
                <a:lnTo>
                  <a:pt x="133070" y="54622"/>
                </a:lnTo>
                <a:lnTo>
                  <a:pt x="133070" y="104597"/>
                </a:lnTo>
                <a:lnTo>
                  <a:pt x="132486" y="114808"/>
                </a:lnTo>
                <a:lnTo>
                  <a:pt x="105587" y="149059"/>
                </a:lnTo>
                <a:lnTo>
                  <a:pt x="98501" y="149771"/>
                </a:lnTo>
                <a:lnTo>
                  <a:pt x="91313" y="149059"/>
                </a:lnTo>
                <a:lnTo>
                  <a:pt x="64363" y="115214"/>
                </a:lnTo>
                <a:lnTo>
                  <a:pt x="63754" y="104597"/>
                </a:lnTo>
                <a:lnTo>
                  <a:pt x="64363" y="93992"/>
                </a:lnTo>
                <a:lnTo>
                  <a:pt x="91325" y="60274"/>
                </a:lnTo>
                <a:lnTo>
                  <a:pt x="98501" y="59563"/>
                </a:lnTo>
                <a:lnTo>
                  <a:pt x="105549" y="60274"/>
                </a:lnTo>
                <a:lnTo>
                  <a:pt x="132486" y="93675"/>
                </a:lnTo>
                <a:lnTo>
                  <a:pt x="133070" y="104597"/>
                </a:lnTo>
                <a:lnTo>
                  <a:pt x="133070" y="54622"/>
                </a:lnTo>
                <a:lnTo>
                  <a:pt x="129946" y="51993"/>
                </a:lnTo>
                <a:lnTo>
                  <a:pt x="120561" y="47028"/>
                </a:lnTo>
                <a:lnTo>
                  <a:pt x="110083" y="44043"/>
                </a:lnTo>
                <a:lnTo>
                  <a:pt x="98501" y="43040"/>
                </a:lnTo>
                <a:lnTo>
                  <a:pt x="87972" y="43853"/>
                </a:lnTo>
                <a:lnTo>
                  <a:pt x="53454" y="65100"/>
                </a:lnTo>
                <a:lnTo>
                  <a:pt x="43192" y="104597"/>
                </a:lnTo>
                <a:lnTo>
                  <a:pt x="44145" y="118668"/>
                </a:lnTo>
                <a:lnTo>
                  <a:pt x="66713" y="157264"/>
                </a:lnTo>
                <a:lnTo>
                  <a:pt x="98501" y="166154"/>
                </a:lnTo>
                <a:lnTo>
                  <a:pt x="106057" y="165709"/>
                </a:lnTo>
                <a:lnTo>
                  <a:pt x="138861" y="149771"/>
                </a:lnTo>
                <a:lnTo>
                  <a:pt x="142989" y="144881"/>
                </a:lnTo>
                <a:lnTo>
                  <a:pt x="146799" y="138709"/>
                </a:lnTo>
                <a:lnTo>
                  <a:pt x="149771" y="131610"/>
                </a:lnTo>
                <a:lnTo>
                  <a:pt x="151904" y="123278"/>
                </a:lnTo>
                <a:lnTo>
                  <a:pt x="153174" y="113741"/>
                </a:lnTo>
                <a:lnTo>
                  <a:pt x="153606" y="102971"/>
                </a:lnTo>
                <a:close/>
              </a:path>
              <a:path w="2709544" h="196214">
                <a:moveTo>
                  <a:pt x="266420" y="122110"/>
                </a:moveTo>
                <a:lnTo>
                  <a:pt x="236956" y="97218"/>
                </a:lnTo>
                <a:lnTo>
                  <a:pt x="209194" y="89420"/>
                </a:lnTo>
                <a:lnTo>
                  <a:pt x="203314" y="87718"/>
                </a:lnTo>
                <a:lnTo>
                  <a:pt x="197853" y="85598"/>
                </a:lnTo>
                <a:lnTo>
                  <a:pt x="195300" y="83820"/>
                </a:lnTo>
                <a:lnTo>
                  <a:pt x="193675" y="81622"/>
                </a:lnTo>
                <a:lnTo>
                  <a:pt x="192036" y="79565"/>
                </a:lnTo>
                <a:lnTo>
                  <a:pt x="191262" y="77228"/>
                </a:lnTo>
                <a:lnTo>
                  <a:pt x="191262" y="70561"/>
                </a:lnTo>
                <a:lnTo>
                  <a:pt x="193167" y="67017"/>
                </a:lnTo>
                <a:lnTo>
                  <a:pt x="197142" y="64033"/>
                </a:lnTo>
                <a:lnTo>
                  <a:pt x="201041" y="60985"/>
                </a:lnTo>
                <a:lnTo>
                  <a:pt x="207568" y="59423"/>
                </a:lnTo>
                <a:lnTo>
                  <a:pt x="224510" y="59423"/>
                </a:lnTo>
                <a:lnTo>
                  <a:pt x="230543" y="61125"/>
                </a:lnTo>
                <a:lnTo>
                  <a:pt x="239052" y="67932"/>
                </a:lnTo>
                <a:lnTo>
                  <a:pt x="241604" y="72682"/>
                </a:lnTo>
                <a:lnTo>
                  <a:pt x="242531" y="78790"/>
                </a:lnTo>
                <a:lnTo>
                  <a:pt x="262026" y="76085"/>
                </a:lnTo>
                <a:lnTo>
                  <a:pt x="232676" y="44386"/>
                </a:lnTo>
                <a:lnTo>
                  <a:pt x="224586" y="43040"/>
                </a:lnTo>
                <a:lnTo>
                  <a:pt x="209194" y="43040"/>
                </a:lnTo>
                <a:lnTo>
                  <a:pt x="203454" y="43827"/>
                </a:lnTo>
                <a:lnTo>
                  <a:pt x="198069" y="45453"/>
                </a:lnTo>
                <a:lnTo>
                  <a:pt x="192671" y="47015"/>
                </a:lnTo>
                <a:lnTo>
                  <a:pt x="188493" y="48933"/>
                </a:lnTo>
                <a:lnTo>
                  <a:pt x="185369" y="51269"/>
                </a:lnTo>
                <a:lnTo>
                  <a:pt x="181190" y="54178"/>
                </a:lnTo>
                <a:lnTo>
                  <a:pt x="177927" y="57937"/>
                </a:lnTo>
                <a:lnTo>
                  <a:pt x="175514" y="62407"/>
                </a:lnTo>
                <a:lnTo>
                  <a:pt x="173177" y="66878"/>
                </a:lnTo>
                <a:lnTo>
                  <a:pt x="171970" y="71767"/>
                </a:lnTo>
                <a:lnTo>
                  <a:pt x="171970" y="82753"/>
                </a:lnTo>
                <a:lnTo>
                  <a:pt x="201066" y="108445"/>
                </a:lnTo>
                <a:lnTo>
                  <a:pt x="230543" y="116370"/>
                </a:lnTo>
                <a:lnTo>
                  <a:pt x="237350" y="118567"/>
                </a:lnTo>
                <a:lnTo>
                  <a:pt x="240042" y="120345"/>
                </a:lnTo>
                <a:lnTo>
                  <a:pt x="243941" y="122961"/>
                </a:lnTo>
                <a:lnTo>
                  <a:pt x="245935" y="126504"/>
                </a:lnTo>
                <a:lnTo>
                  <a:pt x="245935" y="136017"/>
                </a:lnTo>
                <a:lnTo>
                  <a:pt x="243738" y="140411"/>
                </a:lnTo>
                <a:lnTo>
                  <a:pt x="239268" y="144170"/>
                </a:lnTo>
                <a:lnTo>
                  <a:pt x="234873" y="147929"/>
                </a:lnTo>
                <a:lnTo>
                  <a:pt x="228066" y="149771"/>
                </a:lnTo>
                <a:lnTo>
                  <a:pt x="209765" y="149771"/>
                </a:lnTo>
                <a:lnTo>
                  <a:pt x="202679" y="147637"/>
                </a:lnTo>
                <a:lnTo>
                  <a:pt x="192532" y="139204"/>
                </a:lnTo>
                <a:lnTo>
                  <a:pt x="189484" y="133172"/>
                </a:lnTo>
                <a:lnTo>
                  <a:pt x="188353" y="125234"/>
                </a:lnTo>
                <a:lnTo>
                  <a:pt x="168630" y="128358"/>
                </a:lnTo>
                <a:lnTo>
                  <a:pt x="190652" y="160832"/>
                </a:lnTo>
                <a:lnTo>
                  <a:pt x="218986" y="166154"/>
                </a:lnTo>
                <a:lnTo>
                  <a:pt x="228206" y="166154"/>
                </a:lnTo>
                <a:lnTo>
                  <a:pt x="236499" y="164592"/>
                </a:lnTo>
                <a:lnTo>
                  <a:pt x="243801" y="161328"/>
                </a:lnTo>
                <a:lnTo>
                  <a:pt x="251180" y="158140"/>
                </a:lnTo>
                <a:lnTo>
                  <a:pt x="256781" y="153593"/>
                </a:lnTo>
                <a:lnTo>
                  <a:pt x="259270" y="149771"/>
                </a:lnTo>
                <a:lnTo>
                  <a:pt x="260654" y="147637"/>
                </a:lnTo>
                <a:lnTo>
                  <a:pt x="264515" y="141833"/>
                </a:lnTo>
                <a:lnTo>
                  <a:pt x="266420" y="135585"/>
                </a:lnTo>
                <a:lnTo>
                  <a:pt x="266420" y="122110"/>
                </a:lnTo>
                <a:close/>
              </a:path>
              <a:path w="2709544" h="196214">
                <a:moveTo>
                  <a:pt x="1599044" y="163525"/>
                </a:moveTo>
                <a:lnTo>
                  <a:pt x="1596491" y="158991"/>
                </a:lnTo>
                <a:lnTo>
                  <a:pt x="1594853" y="154305"/>
                </a:lnTo>
                <a:lnTo>
                  <a:pt x="1594002" y="149339"/>
                </a:lnTo>
                <a:lnTo>
                  <a:pt x="1593964" y="148996"/>
                </a:lnTo>
                <a:lnTo>
                  <a:pt x="1593443" y="144399"/>
                </a:lnTo>
                <a:lnTo>
                  <a:pt x="1593062" y="137223"/>
                </a:lnTo>
                <a:lnTo>
                  <a:pt x="1592821" y="127152"/>
                </a:lnTo>
                <a:lnTo>
                  <a:pt x="1592732" y="104381"/>
                </a:lnTo>
                <a:lnTo>
                  <a:pt x="1592732" y="78638"/>
                </a:lnTo>
                <a:lnTo>
                  <a:pt x="1592376" y="72542"/>
                </a:lnTo>
                <a:lnTo>
                  <a:pt x="1591741" y="69138"/>
                </a:lnTo>
                <a:lnTo>
                  <a:pt x="1590535" y="63614"/>
                </a:lnTo>
                <a:lnTo>
                  <a:pt x="1588668" y="59563"/>
                </a:lnTo>
                <a:lnTo>
                  <a:pt x="1588477" y="59143"/>
                </a:lnTo>
                <a:lnTo>
                  <a:pt x="1582521" y="51904"/>
                </a:lnTo>
                <a:lnTo>
                  <a:pt x="1577911" y="48933"/>
                </a:lnTo>
                <a:lnTo>
                  <a:pt x="1565351" y="44246"/>
                </a:lnTo>
                <a:lnTo>
                  <a:pt x="1557197" y="43040"/>
                </a:lnTo>
                <a:lnTo>
                  <a:pt x="1547126" y="43040"/>
                </a:lnTo>
                <a:lnTo>
                  <a:pt x="1506778" y="53962"/>
                </a:lnTo>
                <a:lnTo>
                  <a:pt x="1493951" y="79349"/>
                </a:lnTo>
                <a:lnTo>
                  <a:pt x="1513522" y="81978"/>
                </a:lnTo>
                <a:lnTo>
                  <a:pt x="1515643" y="73609"/>
                </a:lnTo>
                <a:lnTo>
                  <a:pt x="1518983" y="67792"/>
                </a:lnTo>
                <a:lnTo>
                  <a:pt x="1523441" y="64528"/>
                </a:lnTo>
                <a:lnTo>
                  <a:pt x="1527911" y="61201"/>
                </a:lnTo>
                <a:lnTo>
                  <a:pt x="1534858" y="59563"/>
                </a:lnTo>
                <a:lnTo>
                  <a:pt x="1554289" y="59563"/>
                </a:lnTo>
                <a:lnTo>
                  <a:pt x="1561884" y="61836"/>
                </a:lnTo>
                <a:lnTo>
                  <a:pt x="1566989" y="66306"/>
                </a:lnTo>
                <a:lnTo>
                  <a:pt x="1570748" y="69634"/>
                </a:lnTo>
                <a:lnTo>
                  <a:pt x="1572666" y="75387"/>
                </a:lnTo>
                <a:lnTo>
                  <a:pt x="1572590" y="86017"/>
                </a:lnTo>
                <a:lnTo>
                  <a:pt x="1572514" y="88785"/>
                </a:lnTo>
                <a:lnTo>
                  <a:pt x="1572514" y="104381"/>
                </a:lnTo>
                <a:lnTo>
                  <a:pt x="1572514" y="120484"/>
                </a:lnTo>
                <a:lnTo>
                  <a:pt x="1571459" y="127152"/>
                </a:lnTo>
                <a:lnTo>
                  <a:pt x="1543227" y="150545"/>
                </a:lnTo>
                <a:lnTo>
                  <a:pt x="1527771" y="150545"/>
                </a:lnTo>
                <a:lnTo>
                  <a:pt x="1521891" y="148780"/>
                </a:lnTo>
                <a:lnTo>
                  <a:pt x="1517840" y="145237"/>
                </a:lnTo>
                <a:lnTo>
                  <a:pt x="1513878" y="141681"/>
                </a:lnTo>
                <a:lnTo>
                  <a:pt x="1511820" y="137223"/>
                </a:lnTo>
                <a:lnTo>
                  <a:pt x="1511820" y="128422"/>
                </a:lnTo>
                <a:lnTo>
                  <a:pt x="1539900" y="111899"/>
                </a:lnTo>
                <a:lnTo>
                  <a:pt x="1550085" y="110274"/>
                </a:lnTo>
                <a:lnTo>
                  <a:pt x="1558925" y="108496"/>
                </a:lnTo>
                <a:lnTo>
                  <a:pt x="1566405" y="106527"/>
                </a:lnTo>
                <a:lnTo>
                  <a:pt x="1572514" y="104381"/>
                </a:lnTo>
                <a:lnTo>
                  <a:pt x="1572514" y="88785"/>
                </a:lnTo>
                <a:lnTo>
                  <a:pt x="1566024" y="90690"/>
                </a:lnTo>
                <a:lnTo>
                  <a:pt x="1557909" y="92468"/>
                </a:lnTo>
                <a:lnTo>
                  <a:pt x="1548206" y="94119"/>
                </a:lnTo>
                <a:lnTo>
                  <a:pt x="1536915" y="95669"/>
                </a:lnTo>
                <a:lnTo>
                  <a:pt x="1528978" y="96583"/>
                </a:lnTo>
                <a:lnTo>
                  <a:pt x="1523098" y="97574"/>
                </a:lnTo>
                <a:lnTo>
                  <a:pt x="1491818" y="121399"/>
                </a:lnTo>
                <a:lnTo>
                  <a:pt x="1490548" y="126720"/>
                </a:lnTo>
                <a:lnTo>
                  <a:pt x="1490548" y="132473"/>
                </a:lnTo>
                <a:lnTo>
                  <a:pt x="1513636" y="163804"/>
                </a:lnTo>
                <a:lnTo>
                  <a:pt x="1530819" y="166154"/>
                </a:lnTo>
                <a:lnTo>
                  <a:pt x="1538617" y="166154"/>
                </a:lnTo>
                <a:lnTo>
                  <a:pt x="1545996" y="164871"/>
                </a:lnTo>
                <a:lnTo>
                  <a:pt x="1559687" y="159702"/>
                </a:lnTo>
                <a:lnTo>
                  <a:pt x="1566773" y="155295"/>
                </a:lnTo>
                <a:lnTo>
                  <a:pt x="1572323" y="150545"/>
                </a:lnTo>
                <a:lnTo>
                  <a:pt x="1574152" y="148996"/>
                </a:lnTo>
                <a:lnTo>
                  <a:pt x="1574787" y="154520"/>
                </a:lnTo>
                <a:lnTo>
                  <a:pt x="1576133" y="159410"/>
                </a:lnTo>
                <a:lnTo>
                  <a:pt x="1578190" y="163525"/>
                </a:lnTo>
                <a:lnTo>
                  <a:pt x="1599044" y="163525"/>
                </a:lnTo>
                <a:close/>
              </a:path>
              <a:path w="2709544" h="196214">
                <a:moveTo>
                  <a:pt x="1718957" y="163525"/>
                </a:moveTo>
                <a:lnTo>
                  <a:pt x="1718868" y="80175"/>
                </a:lnTo>
                <a:lnTo>
                  <a:pt x="1711655" y="56946"/>
                </a:lnTo>
                <a:lnTo>
                  <a:pt x="1708670" y="52755"/>
                </a:lnTo>
                <a:lnTo>
                  <a:pt x="1704276" y="49428"/>
                </a:lnTo>
                <a:lnTo>
                  <a:pt x="1692363" y="44323"/>
                </a:lnTo>
                <a:lnTo>
                  <a:pt x="1685836" y="43040"/>
                </a:lnTo>
                <a:lnTo>
                  <a:pt x="1678673" y="43040"/>
                </a:lnTo>
                <a:lnTo>
                  <a:pt x="1667167" y="44259"/>
                </a:lnTo>
                <a:lnTo>
                  <a:pt x="1657083" y="47891"/>
                </a:lnTo>
                <a:lnTo>
                  <a:pt x="1648447" y="53962"/>
                </a:lnTo>
                <a:lnTo>
                  <a:pt x="1641233" y="62471"/>
                </a:lnTo>
                <a:lnTo>
                  <a:pt x="1641233" y="45745"/>
                </a:lnTo>
                <a:lnTo>
                  <a:pt x="1623225" y="45745"/>
                </a:lnTo>
                <a:lnTo>
                  <a:pt x="1623225" y="163525"/>
                </a:lnTo>
                <a:lnTo>
                  <a:pt x="1643214" y="163525"/>
                </a:lnTo>
                <a:lnTo>
                  <a:pt x="1643214" y="99212"/>
                </a:lnTo>
                <a:lnTo>
                  <a:pt x="1643799" y="88785"/>
                </a:lnTo>
                <a:lnTo>
                  <a:pt x="1665986" y="60350"/>
                </a:lnTo>
                <a:lnTo>
                  <a:pt x="1679816" y="60350"/>
                </a:lnTo>
                <a:lnTo>
                  <a:pt x="1684489" y="61556"/>
                </a:lnTo>
                <a:lnTo>
                  <a:pt x="1688388" y="63969"/>
                </a:lnTo>
                <a:lnTo>
                  <a:pt x="1692363" y="66370"/>
                </a:lnTo>
                <a:lnTo>
                  <a:pt x="1695132" y="69570"/>
                </a:lnTo>
                <a:lnTo>
                  <a:pt x="1698244" y="77647"/>
                </a:lnTo>
                <a:lnTo>
                  <a:pt x="1699031" y="83743"/>
                </a:lnTo>
                <a:lnTo>
                  <a:pt x="1699031" y="163525"/>
                </a:lnTo>
                <a:lnTo>
                  <a:pt x="1718957" y="163525"/>
                </a:lnTo>
                <a:close/>
              </a:path>
              <a:path w="2709544" h="196214">
                <a:moveTo>
                  <a:pt x="1769237" y="45745"/>
                </a:moveTo>
                <a:lnTo>
                  <a:pt x="1749310" y="45745"/>
                </a:lnTo>
                <a:lnTo>
                  <a:pt x="1749310" y="163525"/>
                </a:lnTo>
                <a:lnTo>
                  <a:pt x="1769237" y="163525"/>
                </a:lnTo>
                <a:lnTo>
                  <a:pt x="1769237" y="45745"/>
                </a:lnTo>
                <a:close/>
              </a:path>
              <a:path w="2709544" h="196214">
                <a:moveTo>
                  <a:pt x="1769237" y="850"/>
                </a:moveTo>
                <a:lnTo>
                  <a:pt x="1749310" y="850"/>
                </a:lnTo>
                <a:lnTo>
                  <a:pt x="1749310" y="23825"/>
                </a:lnTo>
                <a:lnTo>
                  <a:pt x="1769237" y="23825"/>
                </a:lnTo>
                <a:lnTo>
                  <a:pt x="1769237" y="850"/>
                </a:lnTo>
                <a:close/>
              </a:path>
              <a:path w="2709544" h="196214">
                <a:moveTo>
                  <a:pt x="1877021" y="0"/>
                </a:moveTo>
                <a:lnTo>
                  <a:pt x="1850859" y="0"/>
                </a:lnTo>
                <a:lnTo>
                  <a:pt x="1836102" y="31064"/>
                </a:lnTo>
                <a:lnTo>
                  <a:pt x="1852625" y="31064"/>
                </a:lnTo>
                <a:lnTo>
                  <a:pt x="1877021" y="0"/>
                </a:lnTo>
                <a:close/>
              </a:path>
              <a:path w="2709544" h="196214">
                <a:moveTo>
                  <a:pt x="1902345" y="102971"/>
                </a:moveTo>
                <a:lnTo>
                  <a:pt x="1887448" y="59563"/>
                </a:lnTo>
                <a:lnTo>
                  <a:pt x="1881809" y="54622"/>
                </a:lnTo>
                <a:lnTo>
                  <a:pt x="1881809" y="104597"/>
                </a:lnTo>
                <a:lnTo>
                  <a:pt x="1881225" y="114808"/>
                </a:lnTo>
                <a:lnTo>
                  <a:pt x="1854327" y="149059"/>
                </a:lnTo>
                <a:lnTo>
                  <a:pt x="1847240" y="149771"/>
                </a:lnTo>
                <a:lnTo>
                  <a:pt x="1840052" y="149059"/>
                </a:lnTo>
                <a:lnTo>
                  <a:pt x="1813102" y="115214"/>
                </a:lnTo>
                <a:lnTo>
                  <a:pt x="1812493" y="104597"/>
                </a:lnTo>
                <a:lnTo>
                  <a:pt x="1813102" y="93992"/>
                </a:lnTo>
                <a:lnTo>
                  <a:pt x="1840064" y="60274"/>
                </a:lnTo>
                <a:lnTo>
                  <a:pt x="1847240" y="59563"/>
                </a:lnTo>
                <a:lnTo>
                  <a:pt x="1854288" y="60274"/>
                </a:lnTo>
                <a:lnTo>
                  <a:pt x="1881225" y="93675"/>
                </a:lnTo>
                <a:lnTo>
                  <a:pt x="1881809" y="104597"/>
                </a:lnTo>
                <a:lnTo>
                  <a:pt x="1881809" y="54622"/>
                </a:lnTo>
                <a:lnTo>
                  <a:pt x="1878685" y="51993"/>
                </a:lnTo>
                <a:lnTo>
                  <a:pt x="1869300" y="47028"/>
                </a:lnTo>
                <a:lnTo>
                  <a:pt x="1858822" y="44043"/>
                </a:lnTo>
                <a:lnTo>
                  <a:pt x="1847240" y="43040"/>
                </a:lnTo>
                <a:lnTo>
                  <a:pt x="1836712" y="43853"/>
                </a:lnTo>
                <a:lnTo>
                  <a:pt x="1802193" y="65100"/>
                </a:lnTo>
                <a:lnTo>
                  <a:pt x="1791931" y="104597"/>
                </a:lnTo>
                <a:lnTo>
                  <a:pt x="1792884" y="118668"/>
                </a:lnTo>
                <a:lnTo>
                  <a:pt x="1815452" y="157264"/>
                </a:lnTo>
                <a:lnTo>
                  <a:pt x="1847240" y="166154"/>
                </a:lnTo>
                <a:lnTo>
                  <a:pt x="1854796" y="165709"/>
                </a:lnTo>
                <a:lnTo>
                  <a:pt x="1887601" y="149771"/>
                </a:lnTo>
                <a:lnTo>
                  <a:pt x="1891728" y="144881"/>
                </a:lnTo>
                <a:lnTo>
                  <a:pt x="1895538" y="138709"/>
                </a:lnTo>
                <a:lnTo>
                  <a:pt x="1898510" y="131610"/>
                </a:lnTo>
                <a:lnTo>
                  <a:pt x="1900643" y="123278"/>
                </a:lnTo>
                <a:lnTo>
                  <a:pt x="1901913" y="113741"/>
                </a:lnTo>
                <a:lnTo>
                  <a:pt x="1902345" y="102971"/>
                </a:lnTo>
                <a:close/>
              </a:path>
              <a:path w="2709544" h="196214">
                <a:moveTo>
                  <a:pt x="2021052" y="163525"/>
                </a:moveTo>
                <a:lnTo>
                  <a:pt x="2020963" y="80175"/>
                </a:lnTo>
                <a:lnTo>
                  <a:pt x="2013750" y="56946"/>
                </a:lnTo>
                <a:lnTo>
                  <a:pt x="2010765" y="52755"/>
                </a:lnTo>
                <a:lnTo>
                  <a:pt x="2006371" y="49428"/>
                </a:lnTo>
                <a:lnTo>
                  <a:pt x="1994458" y="44323"/>
                </a:lnTo>
                <a:lnTo>
                  <a:pt x="1987931" y="43040"/>
                </a:lnTo>
                <a:lnTo>
                  <a:pt x="1980768" y="43040"/>
                </a:lnTo>
                <a:lnTo>
                  <a:pt x="1969262" y="44259"/>
                </a:lnTo>
                <a:lnTo>
                  <a:pt x="1959178" y="47891"/>
                </a:lnTo>
                <a:lnTo>
                  <a:pt x="1950529" y="53962"/>
                </a:lnTo>
                <a:lnTo>
                  <a:pt x="1943328" y="62471"/>
                </a:lnTo>
                <a:lnTo>
                  <a:pt x="1943328" y="45745"/>
                </a:lnTo>
                <a:lnTo>
                  <a:pt x="1925320" y="45745"/>
                </a:lnTo>
                <a:lnTo>
                  <a:pt x="1925320" y="163525"/>
                </a:lnTo>
                <a:lnTo>
                  <a:pt x="1945309" y="163525"/>
                </a:lnTo>
                <a:lnTo>
                  <a:pt x="1945309" y="99212"/>
                </a:lnTo>
                <a:lnTo>
                  <a:pt x="1945894" y="88785"/>
                </a:lnTo>
                <a:lnTo>
                  <a:pt x="1968080" y="60350"/>
                </a:lnTo>
                <a:lnTo>
                  <a:pt x="1981911" y="60350"/>
                </a:lnTo>
                <a:lnTo>
                  <a:pt x="1986584" y="61556"/>
                </a:lnTo>
                <a:lnTo>
                  <a:pt x="1990483" y="63969"/>
                </a:lnTo>
                <a:lnTo>
                  <a:pt x="1994458" y="66370"/>
                </a:lnTo>
                <a:lnTo>
                  <a:pt x="1997227" y="69570"/>
                </a:lnTo>
                <a:lnTo>
                  <a:pt x="2000338" y="77647"/>
                </a:lnTo>
                <a:lnTo>
                  <a:pt x="2001126" y="83743"/>
                </a:lnTo>
                <a:lnTo>
                  <a:pt x="2001126" y="163525"/>
                </a:lnTo>
                <a:lnTo>
                  <a:pt x="2021052" y="163525"/>
                </a:lnTo>
                <a:close/>
              </a:path>
              <a:path w="2709544" h="196214">
                <a:moveTo>
                  <a:pt x="2104885" y="94653"/>
                </a:moveTo>
                <a:lnTo>
                  <a:pt x="2043531" y="94653"/>
                </a:lnTo>
                <a:lnTo>
                  <a:pt x="2043531" y="114744"/>
                </a:lnTo>
                <a:lnTo>
                  <a:pt x="2104885" y="114744"/>
                </a:lnTo>
                <a:lnTo>
                  <a:pt x="2104885" y="94653"/>
                </a:lnTo>
                <a:close/>
              </a:path>
              <a:path w="2709544" h="196214">
                <a:moveTo>
                  <a:pt x="2228761" y="163525"/>
                </a:moveTo>
                <a:lnTo>
                  <a:pt x="2226208" y="158991"/>
                </a:lnTo>
                <a:lnTo>
                  <a:pt x="2224570" y="154305"/>
                </a:lnTo>
                <a:lnTo>
                  <a:pt x="2223719" y="149339"/>
                </a:lnTo>
                <a:lnTo>
                  <a:pt x="2223681" y="148996"/>
                </a:lnTo>
                <a:lnTo>
                  <a:pt x="2223160" y="144399"/>
                </a:lnTo>
                <a:lnTo>
                  <a:pt x="2222779" y="137223"/>
                </a:lnTo>
                <a:lnTo>
                  <a:pt x="2222538" y="127152"/>
                </a:lnTo>
                <a:lnTo>
                  <a:pt x="2222449" y="104381"/>
                </a:lnTo>
                <a:lnTo>
                  <a:pt x="2222449" y="78638"/>
                </a:lnTo>
                <a:lnTo>
                  <a:pt x="2222093" y="72542"/>
                </a:lnTo>
                <a:lnTo>
                  <a:pt x="2221458" y="69138"/>
                </a:lnTo>
                <a:lnTo>
                  <a:pt x="2220252" y="63614"/>
                </a:lnTo>
                <a:lnTo>
                  <a:pt x="2218385" y="59563"/>
                </a:lnTo>
                <a:lnTo>
                  <a:pt x="2218194" y="59143"/>
                </a:lnTo>
                <a:lnTo>
                  <a:pt x="2212238" y="51904"/>
                </a:lnTo>
                <a:lnTo>
                  <a:pt x="2207628" y="48933"/>
                </a:lnTo>
                <a:lnTo>
                  <a:pt x="2195068" y="44246"/>
                </a:lnTo>
                <a:lnTo>
                  <a:pt x="2186914" y="43040"/>
                </a:lnTo>
                <a:lnTo>
                  <a:pt x="2176843" y="43040"/>
                </a:lnTo>
                <a:lnTo>
                  <a:pt x="2136495" y="53962"/>
                </a:lnTo>
                <a:lnTo>
                  <a:pt x="2123668" y="79349"/>
                </a:lnTo>
                <a:lnTo>
                  <a:pt x="2143239" y="81978"/>
                </a:lnTo>
                <a:lnTo>
                  <a:pt x="2145360" y="73609"/>
                </a:lnTo>
                <a:lnTo>
                  <a:pt x="2148700" y="67792"/>
                </a:lnTo>
                <a:lnTo>
                  <a:pt x="2153158" y="64528"/>
                </a:lnTo>
                <a:lnTo>
                  <a:pt x="2157628" y="61201"/>
                </a:lnTo>
                <a:lnTo>
                  <a:pt x="2164575" y="59563"/>
                </a:lnTo>
                <a:lnTo>
                  <a:pt x="2184006" y="59563"/>
                </a:lnTo>
                <a:lnTo>
                  <a:pt x="2191601" y="61836"/>
                </a:lnTo>
                <a:lnTo>
                  <a:pt x="2196706" y="66306"/>
                </a:lnTo>
                <a:lnTo>
                  <a:pt x="2200465" y="69634"/>
                </a:lnTo>
                <a:lnTo>
                  <a:pt x="2202383" y="75387"/>
                </a:lnTo>
                <a:lnTo>
                  <a:pt x="2202307" y="86017"/>
                </a:lnTo>
                <a:lnTo>
                  <a:pt x="2202230" y="88785"/>
                </a:lnTo>
                <a:lnTo>
                  <a:pt x="2202230" y="104381"/>
                </a:lnTo>
                <a:lnTo>
                  <a:pt x="2202230" y="120484"/>
                </a:lnTo>
                <a:lnTo>
                  <a:pt x="2201176" y="127152"/>
                </a:lnTo>
                <a:lnTo>
                  <a:pt x="2172944" y="150545"/>
                </a:lnTo>
                <a:lnTo>
                  <a:pt x="2157488" y="150545"/>
                </a:lnTo>
                <a:lnTo>
                  <a:pt x="2151608" y="148780"/>
                </a:lnTo>
                <a:lnTo>
                  <a:pt x="2147557" y="145237"/>
                </a:lnTo>
                <a:lnTo>
                  <a:pt x="2143595" y="141681"/>
                </a:lnTo>
                <a:lnTo>
                  <a:pt x="2141537" y="137223"/>
                </a:lnTo>
                <a:lnTo>
                  <a:pt x="2141537" y="128422"/>
                </a:lnTo>
                <a:lnTo>
                  <a:pt x="2169617" y="111899"/>
                </a:lnTo>
                <a:lnTo>
                  <a:pt x="2179802" y="110274"/>
                </a:lnTo>
                <a:lnTo>
                  <a:pt x="2188641" y="108496"/>
                </a:lnTo>
                <a:lnTo>
                  <a:pt x="2196122" y="106527"/>
                </a:lnTo>
                <a:lnTo>
                  <a:pt x="2202230" y="104381"/>
                </a:lnTo>
                <a:lnTo>
                  <a:pt x="2202230" y="88785"/>
                </a:lnTo>
                <a:lnTo>
                  <a:pt x="2195741" y="90690"/>
                </a:lnTo>
                <a:lnTo>
                  <a:pt x="2187625" y="92468"/>
                </a:lnTo>
                <a:lnTo>
                  <a:pt x="2177923" y="94119"/>
                </a:lnTo>
                <a:lnTo>
                  <a:pt x="2166632" y="95669"/>
                </a:lnTo>
                <a:lnTo>
                  <a:pt x="2158695" y="96583"/>
                </a:lnTo>
                <a:lnTo>
                  <a:pt x="2152802" y="97574"/>
                </a:lnTo>
                <a:lnTo>
                  <a:pt x="2121535" y="121399"/>
                </a:lnTo>
                <a:lnTo>
                  <a:pt x="2120265" y="126720"/>
                </a:lnTo>
                <a:lnTo>
                  <a:pt x="2120265" y="132473"/>
                </a:lnTo>
                <a:lnTo>
                  <a:pt x="2143353" y="163804"/>
                </a:lnTo>
                <a:lnTo>
                  <a:pt x="2160536" y="166154"/>
                </a:lnTo>
                <a:lnTo>
                  <a:pt x="2168334" y="166154"/>
                </a:lnTo>
                <a:lnTo>
                  <a:pt x="2175713" y="164871"/>
                </a:lnTo>
                <a:lnTo>
                  <a:pt x="2189403" y="159702"/>
                </a:lnTo>
                <a:lnTo>
                  <a:pt x="2196490" y="155295"/>
                </a:lnTo>
                <a:lnTo>
                  <a:pt x="2202040" y="150545"/>
                </a:lnTo>
                <a:lnTo>
                  <a:pt x="2203869" y="148996"/>
                </a:lnTo>
                <a:lnTo>
                  <a:pt x="2204504" y="154520"/>
                </a:lnTo>
                <a:lnTo>
                  <a:pt x="2205850" y="159410"/>
                </a:lnTo>
                <a:lnTo>
                  <a:pt x="2207907" y="163525"/>
                </a:lnTo>
                <a:lnTo>
                  <a:pt x="2228761" y="163525"/>
                </a:lnTo>
                <a:close/>
              </a:path>
              <a:path w="2709544" h="196214">
                <a:moveTo>
                  <a:pt x="2348674" y="163525"/>
                </a:moveTo>
                <a:lnTo>
                  <a:pt x="2348585" y="80175"/>
                </a:lnTo>
                <a:lnTo>
                  <a:pt x="2341372" y="56946"/>
                </a:lnTo>
                <a:lnTo>
                  <a:pt x="2338387" y="52755"/>
                </a:lnTo>
                <a:lnTo>
                  <a:pt x="2333993" y="49428"/>
                </a:lnTo>
                <a:lnTo>
                  <a:pt x="2322080" y="44323"/>
                </a:lnTo>
                <a:lnTo>
                  <a:pt x="2315553" y="43040"/>
                </a:lnTo>
                <a:lnTo>
                  <a:pt x="2308390" y="43040"/>
                </a:lnTo>
                <a:lnTo>
                  <a:pt x="2296884" y="44259"/>
                </a:lnTo>
                <a:lnTo>
                  <a:pt x="2286800" y="47891"/>
                </a:lnTo>
                <a:lnTo>
                  <a:pt x="2278164" y="53962"/>
                </a:lnTo>
                <a:lnTo>
                  <a:pt x="2270950" y="62471"/>
                </a:lnTo>
                <a:lnTo>
                  <a:pt x="2270950" y="45745"/>
                </a:lnTo>
                <a:lnTo>
                  <a:pt x="2252942" y="45745"/>
                </a:lnTo>
                <a:lnTo>
                  <a:pt x="2252942" y="163525"/>
                </a:lnTo>
                <a:lnTo>
                  <a:pt x="2272931" y="163525"/>
                </a:lnTo>
                <a:lnTo>
                  <a:pt x="2272931" y="99212"/>
                </a:lnTo>
                <a:lnTo>
                  <a:pt x="2273516" y="88785"/>
                </a:lnTo>
                <a:lnTo>
                  <a:pt x="2295702" y="60350"/>
                </a:lnTo>
                <a:lnTo>
                  <a:pt x="2309533" y="60350"/>
                </a:lnTo>
                <a:lnTo>
                  <a:pt x="2314206" y="61556"/>
                </a:lnTo>
                <a:lnTo>
                  <a:pt x="2318105" y="63969"/>
                </a:lnTo>
                <a:lnTo>
                  <a:pt x="2322080" y="66370"/>
                </a:lnTo>
                <a:lnTo>
                  <a:pt x="2324849" y="69570"/>
                </a:lnTo>
                <a:lnTo>
                  <a:pt x="2327960" y="77647"/>
                </a:lnTo>
                <a:lnTo>
                  <a:pt x="2328748" y="83743"/>
                </a:lnTo>
                <a:lnTo>
                  <a:pt x="2328748" y="163525"/>
                </a:lnTo>
                <a:lnTo>
                  <a:pt x="2348674" y="163525"/>
                </a:lnTo>
                <a:close/>
              </a:path>
              <a:path w="2709544" h="196214">
                <a:moveTo>
                  <a:pt x="2398953" y="45745"/>
                </a:moveTo>
                <a:lnTo>
                  <a:pt x="2379027" y="45745"/>
                </a:lnTo>
                <a:lnTo>
                  <a:pt x="2379027" y="163525"/>
                </a:lnTo>
                <a:lnTo>
                  <a:pt x="2398953" y="163525"/>
                </a:lnTo>
                <a:lnTo>
                  <a:pt x="2398953" y="45745"/>
                </a:lnTo>
                <a:close/>
              </a:path>
              <a:path w="2709544" h="196214">
                <a:moveTo>
                  <a:pt x="2398953" y="850"/>
                </a:moveTo>
                <a:lnTo>
                  <a:pt x="2379027" y="850"/>
                </a:lnTo>
                <a:lnTo>
                  <a:pt x="2379027" y="23825"/>
                </a:lnTo>
                <a:lnTo>
                  <a:pt x="2398953" y="23825"/>
                </a:lnTo>
                <a:lnTo>
                  <a:pt x="2398953" y="850"/>
                </a:lnTo>
                <a:close/>
              </a:path>
              <a:path w="2709544" h="196214">
                <a:moveTo>
                  <a:pt x="2506738" y="0"/>
                </a:moveTo>
                <a:lnTo>
                  <a:pt x="2480576" y="0"/>
                </a:lnTo>
                <a:lnTo>
                  <a:pt x="2465819" y="31064"/>
                </a:lnTo>
                <a:lnTo>
                  <a:pt x="2482342" y="31064"/>
                </a:lnTo>
                <a:lnTo>
                  <a:pt x="2506738" y="0"/>
                </a:lnTo>
                <a:close/>
              </a:path>
              <a:path w="2709544" h="196214">
                <a:moveTo>
                  <a:pt x="2532062" y="102971"/>
                </a:moveTo>
                <a:lnTo>
                  <a:pt x="2517165" y="59563"/>
                </a:lnTo>
                <a:lnTo>
                  <a:pt x="2511526" y="54622"/>
                </a:lnTo>
                <a:lnTo>
                  <a:pt x="2511526" y="104597"/>
                </a:lnTo>
                <a:lnTo>
                  <a:pt x="2510942" y="114808"/>
                </a:lnTo>
                <a:lnTo>
                  <a:pt x="2484043" y="149059"/>
                </a:lnTo>
                <a:lnTo>
                  <a:pt x="2476957" y="149771"/>
                </a:lnTo>
                <a:lnTo>
                  <a:pt x="2469769" y="149059"/>
                </a:lnTo>
                <a:lnTo>
                  <a:pt x="2442819" y="115214"/>
                </a:lnTo>
                <a:lnTo>
                  <a:pt x="2442210" y="104597"/>
                </a:lnTo>
                <a:lnTo>
                  <a:pt x="2442819" y="93992"/>
                </a:lnTo>
                <a:lnTo>
                  <a:pt x="2469781" y="60274"/>
                </a:lnTo>
                <a:lnTo>
                  <a:pt x="2476957" y="59563"/>
                </a:lnTo>
                <a:lnTo>
                  <a:pt x="2484005" y="60274"/>
                </a:lnTo>
                <a:lnTo>
                  <a:pt x="2510942" y="93675"/>
                </a:lnTo>
                <a:lnTo>
                  <a:pt x="2511526" y="104597"/>
                </a:lnTo>
                <a:lnTo>
                  <a:pt x="2511526" y="54622"/>
                </a:lnTo>
                <a:lnTo>
                  <a:pt x="2508402" y="51993"/>
                </a:lnTo>
                <a:lnTo>
                  <a:pt x="2499017" y="47028"/>
                </a:lnTo>
                <a:lnTo>
                  <a:pt x="2488539" y="44043"/>
                </a:lnTo>
                <a:lnTo>
                  <a:pt x="2476957" y="43040"/>
                </a:lnTo>
                <a:lnTo>
                  <a:pt x="2466429" y="43853"/>
                </a:lnTo>
                <a:lnTo>
                  <a:pt x="2431910" y="65100"/>
                </a:lnTo>
                <a:lnTo>
                  <a:pt x="2421648" y="104597"/>
                </a:lnTo>
                <a:lnTo>
                  <a:pt x="2422601" y="118668"/>
                </a:lnTo>
                <a:lnTo>
                  <a:pt x="2445169" y="157264"/>
                </a:lnTo>
                <a:lnTo>
                  <a:pt x="2476957" y="166154"/>
                </a:lnTo>
                <a:lnTo>
                  <a:pt x="2484513" y="165709"/>
                </a:lnTo>
                <a:lnTo>
                  <a:pt x="2517317" y="149771"/>
                </a:lnTo>
                <a:lnTo>
                  <a:pt x="2521445" y="144881"/>
                </a:lnTo>
                <a:lnTo>
                  <a:pt x="2525242" y="138709"/>
                </a:lnTo>
                <a:lnTo>
                  <a:pt x="2528227" y="131610"/>
                </a:lnTo>
                <a:lnTo>
                  <a:pt x="2530360" y="123278"/>
                </a:lnTo>
                <a:lnTo>
                  <a:pt x="2531630" y="113741"/>
                </a:lnTo>
                <a:lnTo>
                  <a:pt x="2532062" y="102971"/>
                </a:lnTo>
                <a:close/>
              </a:path>
              <a:path w="2709544" h="196214">
                <a:moveTo>
                  <a:pt x="2650769" y="163525"/>
                </a:moveTo>
                <a:lnTo>
                  <a:pt x="2650680" y="80175"/>
                </a:lnTo>
                <a:lnTo>
                  <a:pt x="2643467" y="56946"/>
                </a:lnTo>
                <a:lnTo>
                  <a:pt x="2640482" y="52755"/>
                </a:lnTo>
                <a:lnTo>
                  <a:pt x="2636088" y="49428"/>
                </a:lnTo>
                <a:lnTo>
                  <a:pt x="2624175" y="44323"/>
                </a:lnTo>
                <a:lnTo>
                  <a:pt x="2617647" y="43040"/>
                </a:lnTo>
                <a:lnTo>
                  <a:pt x="2610485" y="43040"/>
                </a:lnTo>
                <a:lnTo>
                  <a:pt x="2598978" y="44259"/>
                </a:lnTo>
                <a:lnTo>
                  <a:pt x="2588895" y="47891"/>
                </a:lnTo>
                <a:lnTo>
                  <a:pt x="2580246" y="53962"/>
                </a:lnTo>
                <a:lnTo>
                  <a:pt x="2573045" y="62471"/>
                </a:lnTo>
                <a:lnTo>
                  <a:pt x="2573045" y="45745"/>
                </a:lnTo>
                <a:lnTo>
                  <a:pt x="2555036" y="45745"/>
                </a:lnTo>
                <a:lnTo>
                  <a:pt x="2555036" y="163525"/>
                </a:lnTo>
                <a:lnTo>
                  <a:pt x="2575026" y="163525"/>
                </a:lnTo>
                <a:lnTo>
                  <a:pt x="2575026" y="99212"/>
                </a:lnTo>
                <a:lnTo>
                  <a:pt x="2575598" y="88785"/>
                </a:lnTo>
                <a:lnTo>
                  <a:pt x="2597797" y="60350"/>
                </a:lnTo>
                <a:lnTo>
                  <a:pt x="2611628" y="60350"/>
                </a:lnTo>
                <a:lnTo>
                  <a:pt x="2616301" y="61556"/>
                </a:lnTo>
                <a:lnTo>
                  <a:pt x="2620200" y="63969"/>
                </a:lnTo>
                <a:lnTo>
                  <a:pt x="2624175" y="66370"/>
                </a:lnTo>
                <a:lnTo>
                  <a:pt x="2626944" y="69570"/>
                </a:lnTo>
                <a:lnTo>
                  <a:pt x="2630055" y="77647"/>
                </a:lnTo>
                <a:lnTo>
                  <a:pt x="2630843" y="83743"/>
                </a:lnTo>
                <a:lnTo>
                  <a:pt x="2630843" y="163525"/>
                </a:lnTo>
                <a:lnTo>
                  <a:pt x="2650769" y="163525"/>
                </a:lnTo>
                <a:close/>
              </a:path>
              <a:path w="2709544" h="196214">
                <a:moveTo>
                  <a:pt x="2708986" y="140766"/>
                </a:moveTo>
                <a:lnTo>
                  <a:pt x="2686227" y="140766"/>
                </a:lnTo>
                <a:lnTo>
                  <a:pt x="2686227" y="163525"/>
                </a:lnTo>
                <a:lnTo>
                  <a:pt x="2697492" y="163525"/>
                </a:lnTo>
                <a:lnTo>
                  <a:pt x="2697289" y="170268"/>
                </a:lnTo>
                <a:lnTo>
                  <a:pt x="2696222" y="175437"/>
                </a:lnTo>
                <a:lnTo>
                  <a:pt x="2694165" y="178981"/>
                </a:lnTo>
                <a:lnTo>
                  <a:pt x="2692184" y="182600"/>
                </a:lnTo>
                <a:lnTo>
                  <a:pt x="2689060" y="185293"/>
                </a:lnTo>
                <a:lnTo>
                  <a:pt x="2684881" y="187147"/>
                </a:lnTo>
                <a:lnTo>
                  <a:pt x="2690406" y="195719"/>
                </a:lnTo>
                <a:lnTo>
                  <a:pt x="2696857" y="192887"/>
                </a:lnTo>
                <a:lnTo>
                  <a:pt x="2701544" y="188912"/>
                </a:lnTo>
                <a:lnTo>
                  <a:pt x="2704515" y="183743"/>
                </a:lnTo>
                <a:lnTo>
                  <a:pt x="2707500" y="178638"/>
                </a:lnTo>
                <a:lnTo>
                  <a:pt x="2708986" y="171894"/>
                </a:lnTo>
                <a:lnTo>
                  <a:pt x="2708986" y="140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797187" y="10711158"/>
            <a:ext cx="457562" cy="30133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7001847" y="10711161"/>
            <a:ext cx="14202200" cy="735686"/>
          </a:xfrm>
          <a:custGeom>
            <a:avLst/>
            <a:gdLst/>
            <a:ahLst/>
            <a:cxnLst/>
            <a:rect l="l" t="t" r="r" b="b"/>
            <a:pathLst>
              <a:path w="7047865" h="410845">
                <a:moveTo>
                  <a:pt x="102323" y="305638"/>
                </a:moveTo>
                <a:lnTo>
                  <a:pt x="93154" y="268046"/>
                </a:lnTo>
                <a:lnTo>
                  <a:pt x="81902" y="255117"/>
                </a:lnTo>
                <a:lnTo>
                  <a:pt x="81902" y="305638"/>
                </a:lnTo>
                <a:lnTo>
                  <a:pt x="81305" y="316674"/>
                </a:lnTo>
                <a:lnTo>
                  <a:pt x="56007" y="351104"/>
                </a:lnTo>
                <a:lnTo>
                  <a:pt x="49631" y="351802"/>
                </a:lnTo>
                <a:lnTo>
                  <a:pt x="40919" y="351802"/>
                </a:lnTo>
                <a:lnTo>
                  <a:pt x="18669" y="317944"/>
                </a:lnTo>
                <a:lnTo>
                  <a:pt x="18084" y="307340"/>
                </a:lnTo>
                <a:lnTo>
                  <a:pt x="18694" y="296646"/>
                </a:lnTo>
                <a:lnTo>
                  <a:pt x="38468" y="263728"/>
                </a:lnTo>
                <a:lnTo>
                  <a:pt x="40322" y="263029"/>
                </a:lnTo>
                <a:lnTo>
                  <a:pt x="44297" y="261505"/>
                </a:lnTo>
                <a:lnTo>
                  <a:pt x="50482" y="260756"/>
                </a:lnTo>
                <a:lnTo>
                  <a:pt x="59067" y="260756"/>
                </a:lnTo>
                <a:lnTo>
                  <a:pt x="81318" y="295084"/>
                </a:lnTo>
                <a:lnTo>
                  <a:pt x="81902" y="305638"/>
                </a:lnTo>
                <a:lnTo>
                  <a:pt x="81902" y="255117"/>
                </a:lnTo>
                <a:lnTo>
                  <a:pt x="52400" y="245084"/>
                </a:lnTo>
                <a:lnTo>
                  <a:pt x="44678" y="245084"/>
                </a:lnTo>
                <a:lnTo>
                  <a:pt x="18224" y="263029"/>
                </a:lnTo>
                <a:lnTo>
                  <a:pt x="18224" y="247777"/>
                </a:lnTo>
                <a:lnTo>
                  <a:pt x="0" y="247777"/>
                </a:lnTo>
                <a:lnTo>
                  <a:pt x="0" y="410743"/>
                </a:lnTo>
                <a:lnTo>
                  <a:pt x="19989" y="410743"/>
                </a:lnTo>
                <a:lnTo>
                  <a:pt x="19989" y="353364"/>
                </a:lnTo>
                <a:lnTo>
                  <a:pt x="23393" y="357619"/>
                </a:lnTo>
                <a:lnTo>
                  <a:pt x="27724" y="361175"/>
                </a:lnTo>
                <a:lnTo>
                  <a:pt x="38290" y="366839"/>
                </a:lnTo>
                <a:lnTo>
                  <a:pt x="44246" y="368261"/>
                </a:lnTo>
                <a:lnTo>
                  <a:pt x="50914" y="368261"/>
                </a:lnTo>
                <a:lnTo>
                  <a:pt x="87160" y="351802"/>
                </a:lnTo>
                <a:lnTo>
                  <a:pt x="87858" y="351104"/>
                </a:lnTo>
                <a:lnTo>
                  <a:pt x="101917" y="314604"/>
                </a:lnTo>
                <a:lnTo>
                  <a:pt x="102323" y="305638"/>
                </a:lnTo>
                <a:close/>
              </a:path>
              <a:path w="7047865" h="410845">
                <a:moveTo>
                  <a:pt x="228904" y="305003"/>
                </a:moveTo>
                <a:lnTo>
                  <a:pt x="227952" y="291719"/>
                </a:lnTo>
                <a:lnTo>
                  <a:pt x="225069" y="279958"/>
                </a:lnTo>
                <a:lnTo>
                  <a:pt x="220256" y="269709"/>
                </a:lnTo>
                <a:lnTo>
                  <a:pt x="214007" y="261607"/>
                </a:lnTo>
                <a:lnTo>
                  <a:pt x="213525" y="260972"/>
                </a:lnTo>
                <a:lnTo>
                  <a:pt x="208381" y="256667"/>
                </a:lnTo>
                <a:lnTo>
                  <a:pt x="208381" y="306641"/>
                </a:lnTo>
                <a:lnTo>
                  <a:pt x="207784" y="316852"/>
                </a:lnTo>
                <a:lnTo>
                  <a:pt x="180898" y="351104"/>
                </a:lnTo>
                <a:lnTo>
                  <a:pt x="173812" y="351802"/>
                </a:lnTo>
                <a:lnTo>
                  <a:pt x="166624" y="351104"/>
                </a:lnTo>
                <a:lnTo>
                  <a:pt x="139674" y="317246"/>
                </a:lnTo>
                <a:lnTo>
                  <a:pt x="139065" y="306641"/>
                </a:lnTo>
                <a:lnTo>
                  <a:pt x="139674" y="296024"/>
                </a:lnTo>
                <a:lnTo>
                  <a:pt x="166624" y="262305"/>
                </a:lnTo>
                <a:lnTo>
                  <a:pt x="173812" y="261607"/>
                </a:lnTo>
                <a:lnTo>
                  <a:pt x="180860" y="262305"/>
                </a:lnTo>
                <a:lnTo>
                  <a:pt x="207784" y="295719"/>
                </a:lnTo>
                <a:lnTo>
                  <a:pt x="208381" y="306641"/>
                </a:lnTo>
                <a:lnTo>
                  <a:pt x="208381" y="256667"/>
                </a:lnTo>
                <a:lnTo>
                  <a:pt x="205244" y="254025"/>
                </a:lnTo>
                <a:lnTo>
                  <a:pt x="195872" y="249059"/>
                </a:lnTo>
                <a:lnTo>
                  <a:pt x="185381" y="246075"/>
                </a:lnTo>
                <a:lnTo>
                  <a:pt x="173812" y="245084"/>
                </a:lnTo>
                <a:lnTo>
                  <a:pt x="163271" y="245897"/>
                </a:lnTo>
                <a:lnTo>
                  <a:pt x="128752" y="267131"/>
                </a:lnTo>
                <a:lnTo>
                  <a:pt x="118491" y="306641"/>
                </a:lnTo>
                <a:lnTo>
                  <a:pt x="119456" y="320700"/>
                </a:lnTo>
                <a:lnTo>
                  <a:pt x="142011" y="359321"/>
                </a:lnTo>
                <a:lnTo>
                  <a:pt x="173812" y="368261"/>
                </a:lnTo>
                <a:lnTo>
                  <a:pt x="181368" y="367804"/>
                </a:lnTo>
                <a:lnTo>
                  <a:pt x="214172" y="351802"/>
                </a:lnTo>
                <a:lnTo>
                  <a:pt x="218300" y="346913"/>
                </a:lnTo>
                <a:lnTo>
                  <a:pt x="222097" y="340741"/>
                </a:lnTo>
                <a:lnTo>
                  <a:pt x="225082" y="333641"/>
                </a:lnTo>
                <a:lnTo>
                  <a:pt x="227203" y="325323"/>
                </a:lnTo>
                <a:lnTo>
                  <a:pt x="228485" y="315772"/>
                </a:lnTo>
                <a:lnTo>
                  <a:pt x="228904" y="305003"/>
                </a:lnTo>
                <a:close/>
              </a:path>
              <a:path w="7047865" h="410845">
                <a:moveTo>
                  <a:pt x="315709" y="251536"/>
                </a:moveTo>
                <a:lnTo>
                  <a:pt x="308762" y="247205"/>
                </a:lnTo>
                <a:lnTo>
                  <a:pt x="301879" y="245084"/>
                </a:lnTo>
                <a:lnTo>
                  <a:pt x="290537" y="245084"/>
                </a:lnTo>
                <a:lnTo>
                  <a:pt x="286207" y="246430"/>
                </a:lnTo>
                <a:lnTo>
                  <a:pt x="278472" y="251752"/>
                </a:lnTo>
                <a:lnTo>
                  <a:pt x="274218" y="257276"/>
                </a:lnTo>
                <a:lnTo>
                  <a:pt x="269684" y="265582"/>
                </a:lnTo>
                <a:lnTo>
                  <a:pt x="269684" y="247777"/>
                </a:lnTo>
                <a:lnTo>
                  <a:pt x="251675" y="247777"/>
                </a:lnTo>
                <a:lnTo>
                  <a:pt x="251675" y="365569"/>
                </a:lnTo>
                <a:lnTo>
                  <a:pt x="271665" y="365569"/>
                </a:lnTo>
                <a:lnTo>
                  <a:pt x="271665" y="295427"/>
                </a:lnTo>
                <a:lnTo>
                  <a:pt x="272732" y="287705"/>
                </a:lnTo>
                <a:lnTo>
                  <a:pt x="289826" y="265722"/>
                </a:lnTo>
                <a:lnTo>
                  <a:pt x="299046" y="265722"/>
                </a:lnTo>
                <a:lnTo>
                  <a:pt x="303936" y="267131"/>
                </a:lnTo>
                <a:lnTo>
                  <a:pt x="308825" y="270040"/>
                </a:lnTo>
                <a:lnTo>
                  <a:pt x="310438" y="265722"/>
                </a:lnTo>
                <a:lnTo>
                  <a:pt x="310489" y="265582"/>
                </a:lnTo>
                <a:lnTo>
                  <a:pt x="315709" y="251536"/>
                </a:lnTo>
                <a:close/>
              </a:path>
              <a:path w="7047865" h="410845">
                <a:moveTo>
                  <a:pt x="6788798" y="2705"/>
                </a:moveTo>
                <a:lnTo>
                  <a:pt x="6770865" y="2705"/>
                </a:lnTo>
                <a:lnTo>
                  <a:pt x="6770865" y="18440"/>
                </a:lnTo>
                <a:lnTo>
                  <a:pt x="6770865" y="63042"/>
                </a:lnTo>
                <a:lnTo>
                  <a:pt x="6755473" y="103111"/>
                </a:lnTo>
                <a:lnTo>
                  <a:pt x="6748170" y="106730"/>
                </a:lnTo>
                <a:lnTo>
                  <a:pt x="6739661" y="106730"/>
                </a:lnTo>
                <a:lnTo>
                  <a:pt x="6709638" y="81153"/>
                </a:lnTo>
                <a:lnTo>
                  <a:pt x="6707289" y="60490"/>
                </a:lnTo>
                <a:lnTo>
                  <a:pt x="6707822" y="50317"/>
                </a:lnTo>
                <a:lnTo>
                  <a:pt x="6729654" y="15748"/>
                </a:lnTo>
                <a:lnTo>
                  <a:pt x="6738315" y="15748"/>
                </a:lnTo>
                <a:lnTo>
                  <a:pt x="6768427" y="42405"/>
                </a:lnTo>
                <a:lnTo>
                  <a:pt x="6770865" y="63042"/>
                </a:lnTo>
                <a:lnTo>
                  <a:pt x="6770865" y="18440"/>
                </a:lnTo>
                <a:lnTo>
                  <a:pt x="6768566" y="15748"/>
                </a:lnTo>
                <a:lnTo>
                  <a:pt x="6763994" y="10388"/>
                </a:lnTo>
                <a:lnTo>
                  <a:pt x="6755981" y="4622"/>
                </a:lnTo>
                <a:lnTo>
                  <a:pt x="6746799" y="1155"/>
                </a:lnTo>
                <a:lnTo>
                  <a:pt x="6736461" y="0"/>
                </a:lnTo>
                <a:lnTo>
                  <a:pt x="6729590" y="457"/>
                </a:lnTo>
                <a:lnTo>
                  <a:pt x="6696316" y="22021"/>
                </a:lnTo>
                <a:lnTo>
                  <a:pt x="6686753" y="60490"/>
                </a:lnTo>
                <a:lnTo>
                  <a:pt x="6687706" y="74295"/>
                </a:lnTo>
                <a:lnTo>
                  <a:pt x="6709816" y="113715"/>
                </a:lnTo>
                <a:lnTo>
                  <a:pt x="6737959" y="123113"/>
                </a:lnTo>
                <a:lnTo>
                  <a:pt x="6744271" y="123113"/>
                </a:lnTo>
                <a:lnTo>
                  <a:pt x="6750228" y="121691"/>
                </a:lnTo>
                <a:lnTo>
                  <a:pt x="6761353" y="115951"/>
                </a:lnTo>
                <a:lnTo>
                  <a:pt x="6765760" y="112331"/>
                </a:lnTo>
                <a:lnTo>
                  <a:pt x="6768808" y="107937"/>
                </a:lnTo>
                <a:lnTo>
                  <a:pt x="6768808" y="165658"/>
                </a:lnTo>
                <a:lnTo>
                  <a:pt x="6788798" y="165658"/>
                </a:lnTo>
                <a:lnTo>
                  <a:pt x="6788798" y="107937"/>
                </a:lnTo>
                <a:lnTo>
                  <a:pt x="6788798" y="106730"/>
                </a:lnTo>
                <a:lnTo>
                  <a:pt x="6788798" y="18440"/>
                </a:lnTo>
                <a:lnTo>
                  <a:pt x="6788798" y="2705"/>
                </a:lnTo>
                <a:close/>
              </a:path>
              <a:path w="7047865" h="410845">
                <a:moveTo>
                  <a:pt x="6914743" y="2705"/>
                </a:moveTo>
                <a:lnTo>
                  <a:pt x="6894741" y="2705"/>
                </a:lnTo>
                <a:lnTo>
                  <a:pt x="6894741" y="75882"/>
                </a:lnTo>
                <a:lnTo>
                  <a:pt x="6893687" y="83540"/>
                </a:lnTo>
                <a:lnTo>
                  <a:pt x="6891363" y="89077"/>
                </a:lnTo>
                <a:lnTo>
                  <a:pt x="6889293" y="94107"/>
                </a:lnTo>
                <a:lnTo>
                  <a:pt x="6885597" y="98285"/>
                </a:lnTo>
                <a:lnTo>
                  <a:pt x="6875107" y="104394"/>
                </a:lnTo>
                <a:lnTo>
                  <a:pt x="6869506" y="105956"/>
                </a:lnTo>
                <a:lnTo>
                  <a:pt x="6857517" y="105956"/>
                </a:lnTo>
                <a:lnTo>
                  <a:pt x="6839217" y="78435"/>
                </a:lnTo>
                <a:lnTo>
                  <a:pt x="6839217" y="2705"/>
                </a:lnTo>
                <a:lnTo>
                  <a:pt x="6819227" y="2705"/>
                </a:lnTo>
                <a:lnTo>
                  <a:pt x="6819316" y="85458"/>
                </a:lnTo>
                <a:lnTo>
                  <a:pt x="6840004" y="119138"/>
                </a:lnTo>
                <a:lnTo>
                  <a:pt x="6846024" y="121831"/>
                </a:lnTo>
                <a:lnTo>
                  <a:pt x="6852552" y="123113"/>
                </a:lnTo>
                <a:lnTo>
                  <a:pt x="6859498" y="123113"/>
                </a:lnTo>
                <a:lnTo>
                  <a:pt x="6870700" y="121869"/>
                </a:lnTo>
                <a:lnTo>
                  <a:pt x="6880657" y="118148"/>
                </a:lnTo>
                <a:lnTo>
                  <a:pt x="6889394" y="111925"/>
                </a:lnTo>
                <a:lnTo>
                  <a:pt x="6894500" y="105956"/>
                </a:lnTo>
                <a:lnTo>
                  <a:pt x="6896875" y="103187"/>
                </a:lnTo>
                <a:lnTo>
                  <a:pt x="6896875" y="120484"/>
                </a:lnTo>
                <a:lnTo>
                  <a:pt x="6914743" y="120484"/>
                </a:lnTo>
                <a:lnTo>
                  <a:pt x="6914743" y="103187"/>
                </a:lnTo>
                <a:lnTo>
                  <a:pt x="6914743" y="2705"/>
                </a:lnTo>
                <a:close/>
              </a:path>
              <a:path w="7047865" h="410845">
                <a:moveTo>
                  <a:pt x="7047573" y="61341"/>
                </a:moveTo>
                <a:lnTo>
                  <a:pt x="7032815" y="16383"/>
                </a:lnTo>
                <a:lnTo>
                  <a:pt x="7026503" y="10769"/>
                </a:lnTo>
                <a:lnTo>
                  <a:pt x="7026503" y="50279"/>
                </a:lnTo>
                <a:lnTo>
                  <a:pt x="6960692" y="50279"/>
                </a:lnTo>
                <a:lnTo>
                  <a:pt x="6985025" y="16383"/>
                </a:lnTo>
                <a:lnTo>
                  <a:pt x="6994169" y="16383"/>
                </a:lnTo>
                <a:lnTo>
                  <a:pt x="7025589" y="40360"/>
                </a:lnTo>
                <a:lnTo>
                  <a:pt x="7026503" y="50279"/>
                </a:lnTo>
                <a:lnTo>
                  <a:pt x="7026503" y="10769"/>
                </a:lnTo>
                <a:lnTo>
                  <a:pt x="7024573" y="9067"/>
                </a:lnTo>
                <a:lnTo>
                  <a:pt x="7015454" y="4038"/>
                </a:lnTo>
                <a:lnTo>
                  <a:pt x="7005256" y="1016"/>
                </a:lnTo>
                <a:lnTo>
                  <a:pt x="6993953" y="0"/>
                </a:lnTo>
                <a:lnTo>
                  <a:pt x="6982333" y="1028"/>
                </a:lnTo>
                <a:lnTo>
                  <a:pt x="6947548" y="25450"/>
                </a:lnTo>
                <a:lnTo>
                  <a:pt x="6938924" y="62547"/>
                </a:lnTo>
                <a:lnTo>
                  <a:pt x="6939877" y="76111"/>
                </a:lnTo>
                <a:lnTo>
                  <a:pt x="6962330" y="114198"/>
                </a:lnTo>
                <a:lnTo>
                  <a:pt x="6995096" y="123113"/>
                </a:lnTo>
                <a:lnTo>
                  <a:pt x="7004888" y="122491"/>
                </a:lnTo>
                <a:lnTo>
                  <a:pt x="7035660" y="106730"/>
                </a:lnTo>
                <a:lnTo>
                  <a:pt x="7039965" y="101168"/>
                </a:lnTo>
                <a:lnTo>
                  <a:pt x="7043966" y="93637"/>
                </a:lnTo>
                <a:lnTo>
                  <a:pt x="7046925" y="85102"/>
                </a:lnTo>
                <a:lnTo>
                  <a:pt x="7026288" y="82550"/>
                </a:lnTo>
                <a:lnTo>
                  <a:pt x="7023240" y="90982"/>
                </a:lnTo>
                <a:lnTo>
                  <a:pt x="7019125" y="97091"/>
                </a:lnTo>
                <a:lnTo>
                  <a:pt x="7013956" y="100990"/>
                </a:lnTo>
                <a:lnTo>
                  <a:pt x="7008774" y="104813"/>
                </a:lnTo>
                <a:lnTo>
                  <a:pt x="7002539" y="106730"/>
                </a:lnTo>
                <a:lnTo>
                  <a:pt x="6995236" y="106730"/>
                </a:lnTo>
                <a:lnTo>
                  <a:pt x="6962876" y="83807"/>
                </a:lnTo>
                <a:lnTo>
                  <a:pt x="6959562" y="66662"/>
                </a:lnTo>
                <a:lnTo>
                  <a:pt x="7047420" y="66662"/>
                </a:lnTo>
                <a:lnTo>
                  <a:pt x="7047573" y="62547"/>
                </a:lnTo>
                <a:lnTo>
                  <a:pt x="7047573" y="61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86370" y="11074458"/>
            <a:ext cx="309518" cy="29612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863880" y="10635604"/>
            <a:ext cx="2775815" cy="81104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255362" y="11074477"/>
            <a:ext cx="2708898" cy="377508"/>
          </a:xfrm>
          <a:custGeom>
            <a:avLst/>
            <a:gdLst/>
            <a:ahLst/>
            <a:cxnLst/>
            <a:rect l="l" t="t" r="r" b="b"/>
            <a:pathLst>
              <a:path w="1344295" h="210820">
                <a:moveTo>
                  <a:pt x="103886" y="44881"/>
                </a:moveTo>
                <a:lnTo>
                  <a:pt x="85445" y="44881"/>
                </a:lnTo>
                <a:lnTo>
                  <a:pt x="85445" y="59067"/>
                </a:lnTo>
                <a:lnTo>
                  <a:pt x="85191" y="58813"/>
                </a:lnTo>
                <a:lnTo>
                  <a:pt x="85191" y="101688"/>
                </a:lnTo>
                <a:lnTo>
                  <a:pt x="85191" y="103098"/>
                </a:lnTo>
                <a:lnTo>
                  <a:pt x="84645" y="112890"/>
                </a:lnTo>
                <a:lnTo>
                  <a:pt x="61976" y="146151"/>
                </a:lnTo>
                <a:lnTo>
                  <a:pt x="43611" y="146151"/>
                </a:lnTo>
                <a:lnTo>
                  <a:pt x="21132" y="112471"/>
                </a:lnTo>
                <a:lnTo>
                  <a:pt x="20561" y="101688"/>
                </a:lnTo>
                <a:lnTo>
                  <a:pt x="21145" y="91655"/>
                </a:lnTo>
                <a:lnTo>
                  <a:pt x="43611" y="58712"/>
                </a:lnTo>
                <a:lnTo>
                  <a:pt x="52476" y="58712"/>
                </a:lnTo>
                <a:lnTo>
                  <a:pt x="82842" y="83350"/>
                </a:lnTo>
                <a:lnTo>
                  <a:pt x="85191" y="101688"/>
                </a:lnTo>
                <a:lnTo>
                  <a:pt x="85191" y="58813"/>
                </a:lnTo>
                <a:lnTo>
                  <a:pt x="51054" y="42189"/>
                </a:lnTo>
                <a:lnTo>
                  <a:pt x="43484" y="42672"/>
                </a:lnTo>
                <a:lnTo>
                  <a:pt x="9512" y="65239"/>
                </a:lnTo>
                <a:lnTo>
                  <a:pt x="0" y="103098"/>
                </a:lnTo>
                <a:lnTo>
                  <a:pt x="838" y="114909"/>
                </a:lnTo>
                <a:lnTo>
                  <a:pt x="20662" y="152831"/>
                </a:lnTo>
                <a:lnTo>
                  <a:pt x="50914" y="162674"/>
                </a:lnTo>
                <a:lnTo>
                  <a:pt x="60286" y="161696"/>
                </a:lnTo>
                <a:lnTo>
                  <a:pt x="68846" y="158800"/>
                </a:lnTo>
                <a:lnTo>
                  <a:pt x="76593" y="154000"/>
                </a:lnTo>
                <a:lnTo>
                  <a:pt x="83527" y="147281"/>
                </a:lnTo>
                <a:lnTo>
                  <a:pt x="83426" y="158305"/>
                </a:lnTo>
                <a:lnTo>
                  <a:pt x="59778" y="193941"/>
                </a:lnTo>
                <a:lnTo>
                  <a:pt x="41910" y="193941"/>
                </a:lnTo>
                <a:lnTo>
                  <a:pt x="35166" y="192100"/>
                </a:lnTo>
                <a:lnTo>
                  <a:pt x="26517" y="185648"/>
                </a:lnTo>
                <a:lnTo>
                  <a:pt x="24244" y="181317"/>
                </a:lnTo>
                <a:lnTo>
                  <a:pt x="23393" y="175298"/>
                </a:lnTo>
                <a:lnTo>
                  <a:pt x="4038" y="172453"/>
                </a:lnTo>
                <a:lnTo>
                  <a:pt x="31546" y="208114"/>
                </a:lnTo>
                <a:lnTo>
                  <a:pt x="50634" y="210464"/>
                </a:lnTo>
                <a:lnTo>
                  <a:pt x="59156" y="210058"/>
                </a:lnTo>
                <a:lnTo>
                  <a:pt x="93967" y="193941"/>
                </a:lnTo>
                <a:lnTo>
                  <a:pt x="94526" y="193382"/>
                </a:lnTo>
                <a:lnTo>
                  <a:pt x="103873" y="147281"/>
                </a:lnTo>
                <a:lnTo>
                  <a:pt x="103886" y="146151"/>
                </a:lnTo>
                <a:lnTo>
                  <a:pt x="103886" y="59067"/>
                </a:lnTo>
                <a:lnTo>
                  <a:pt x="103886" y="44881"/>
                </a:lnTo>
                <a:close/>
              </a:path>
              <a:path w="1344295" h="210820">
                <a:moveTo>
                  <a:pt x="235572" y="103530"/>
                </a:moveTo>
                <a:lnTo>
                  <a:pt x="234823" y="92468"/>
                </a:lnTo>
                <a:lnTo>
                  <a:pt x="234645" y="89763"/>
                </a:lnTo>
                <a:lnTo>
                  <a:pt x="231838" y="77635"/>
                </a:lnTo>
                <a:lnTo>
                  <a:pt x="227164" y="67144"/>
                </a:lnTo>
                <a:lnTo>
                  <a:pt x="220865" y="58635"/>
                </a:lnTo>
                <a:lnTo>
                  <a:pt x="220611" y="58280"/>
                </a:lnTo>
                <a:lnTo>
                  <a:pt x="214515" y="52959"/>
                </a:lnTo>
                <a:lnTo>
                  <a:pt x="214515" y="92468"/>
                </a:lnTo>
                <a:lnTo>
                  <a:pt x="148704" y="92468"/>
                </a:lnTo>
                <a:lnTo>
                  <a:pt x="173024" y="58635"/>
                </a:lnTo>
                <a:lnTo>
                  <a:pt x="182245" y="58635"/>
                </a:lnTo>
                <a:lnTo>
                  <a:pt x="213588" y="82537"/>
                </a:lnTo>
                <a:lnTo>
                  <a:pt x="214515" y="92468"/>
                </a:lnTo>
                <a:lnTo>
                  <a:pt x="214515" y="52959"/>
                </a:lnTo>
                <a:lnTo>
                  <a:pt x="212572" y="51257"/>
                </a:lnTo>
                <a:lnTo>
                  <a:pt x="203466" y="46215"/>
                </a:lnTo>
                <a:lnTo>
                  <a:pt x="193268" y="43192"/>
                </a:lnTo>
                <a:lnTo>
                  <a:pt x="181965" y="42189"/>
                </a:lnTo>
                <a:lnTo>
                  <a:pt x="170345" y="43218"/>
                </a:lnTo>
                <a:lnTo>
                  <a:pt x="135547" y="67665"/>
                </a:lnTo>
                <a:lnTo>
                  <a:pt x="126936" y="104736"/>
                </a:lnTo>
                <a:lnTo>
                  <a:pt x="127889" y="118300"/>
                </a:lnTo>
                <a:lnTo>
                  <a:pt x="150342" y="156387"/>
                </a:lnTo>
                <a:lnTo>
                  <a:pt x="183095" y="165366"/>
                </a:lnTo>
                <a:lnTo>
                  <a:pt x="192900" y="164744"/>
                </a:lnTo>
                <a:lnTo>
                  <a:pt x="223659" y="148907"/>
                </a:lnTo>
                <a:lnTo>
                  <a:pt x="227965" y="143344"/>
                </a:lnTo>
                <a:lnTo>
                  <a:pt x="231965" y="135826"/>
                </a:lnTo>
                <a:lnTo>
                  <a:pt x="234937" y="127279"/>
                </a:lnTo>
                <a:lnTo>
                  <a:pt x="214299" y="124726"/>
                </a:lnTo>
                <a:lnTo>
                  <a:pt x="211251" y="133172"/>
                </a:lnTo>
                <a:lnTo>
                  <a:pt x="207137" y="139268"/>
                </a:lnTo>
                <a:lnTo>
                  <a:pt x="201955" y="143167"/>
                </a:lnTo>
                <a:lnTo>
                  <a:pt x="196786" y="147002"/>
                </a:lnTo>
                <a:lnTo>
                  <a:pt x="190538" y="148907"/>
                </a:lnTo>
                <a:lnTo>
                  <a:pt x="183235" y="148907"/>
                </a:lnTo>
                <a:lnTo>
                  <a:pt x="150888" y="125996"/>
                </a:lnTo>
                <a:lnTo>
                  <a:pt x="147574" y="108851"/>
                </a:lnTo>
                <a:lnTo>
                  <a:pt x="235432" y="108851"/>
                </a:lnTo>
                <a:lnTo>
                  <a:pt x="235572" y="104736"/>
                </a:lnTo>
                <a:lnTo>
                  <a:pt x="235572" y="103530"/>
                </a:lnTo>
                <a:close/>
              </a:path>
              <a:path w="1344295" h="210820">
                <a:moveTo>
                  <a:pt x="355269" y="162674"/>
                </a:moveTo>
                <a:lnTo>
                  <a:pt x="355180" y="79324"/>
                </a:lnTo>
                <a:lnTo>
                  <a:pt x="350431" y="59486"/>
                </a:lnTo>
                <a:lnTo>
                  <a:pt x="347967" y="56083"/>
                </a:lnTo>
                <a:lnTo>
                  <a:pt x="344995" y="51904"/>
                </a:lnTo>
                <a:lnTo>
                  <a:pt x="340601" y="48564"/>
                </a:lnTo>
                <a:lnTo>
                  <a:pt x="328676" y="43459"/>
                </a:lnTo>
                <a:lnTo>
                  <a:pt x="322160" y="42189"/>
                </a:lnTo>
                <a:lnTo>
                  <a:pt x="315061" y="42189"/>
                </a:lnTo>
                <a:lnTo>
                  <a:pt x="303517" y="43395"/>
                </a:lnTo>
                <a:lnTo>
                  <a:pt x="293408" y="47040"/>
                </a:lnTo>
                <a:lnTo>
                  <a:pt x="284759" y="53111"/>
                </a:lnTo>
                <a:lnTo>
                  <a:pt x="277558" y="61620"/>
                </a:lnTo>
                <a:lnTo>
                  <a:pt x="277558" y="44881"/>
                </a:lnTo>
                <a:lnTo>
                  <a:pt x="259537" y="44881"/>
                </a:lnTo>
                <a:lnTo>
                  <a:pt x="259537" y="162674"/>
                </a:lnTo>
                <a:lnTo>
                  <a:pt x="279539" y="162674"/>
                </a:lnTo>
                <a:lnTo>
                  <a:pt x="279539" y="98348"/>
                </a:lnTo>
                <a:lnTo>
                  <a:pt x="280111" y="87934"/>
                </a:lnTo>
                <a:lnTo>
                  <a:pt x="302298" y="59486"/>
                </a:lnTo>
                <a:lnTo>
                  <a:pt x="316128" y="59486"/>
                </a:lnTo>
                <a:lnTo>
                  <a:pt x="320814" y="60693"/>
                </a:lnTo>
                <a:lnTo>
                  <a:pt x="324713" y="63106"/>
                </a:lnTo>
                <a:lnTo>
                  <a:pt x="328676" y="65519"/>
                </a:lnTo>
                <a:lnTo>
                  <a:pt x="331444" y="68707"/>
                </a:lnTo>
                <a:lnTo>
                  <a:pt x="334568" y="76796"/>
                </a:lnTo>
                <a:lnTo>
                  <a:pt x="335343" y="82892"/>
                </a:lnTo>
                <a:lnTo>
                  <a:pt x="335343" y="162674"/>
                </a:lnTo>
                <a:lnTo>
                  <a:pt x="355269" y="162674"/>
                </a:lnTo>
                <a:close/>
              </a:path>
              <a:path w="1344295" h="210820">
                <a:moveTo>
                  <a:pt x="487464" y="103530"/>
                </a:moveTo>
                <a:lnTo>
                  <a:pt x="472757" y="58635"/>
                </a:lnTo>
                <a:lnTo>
                  <a:pt x="466394" y="52946"/>
                </a:lnTo>
                <a:lnTo>
                  <a:pt x="466394" y="92468"/>
                </a:lnTo>
                <a:lnTo>
                  <a:pt x="400583" y="92468"/>
                </a:lnTo>
                <a:lnTo>
                  <a:pt x="424916" y="58635"/>
                </a:lnTo>
                <a:lnTo>
                  <a:pt x="434136" y="58635"/>
                </a:lnTo>
                <a:lnTo>
                  <a:pt x="465480" y="82537"/>
                </a:lnTo>
                <a:lnTo>
                  <a:pt x="466394" y="92468"/>
                </a:lnTo>
                <a:lnTo>
                  <a:pt x="466394" y="52946"/>
                </a:lnTo>
                <a:lnTo>
                  <a:pt x="464464" y="51257"/>
                </a:lnTo>
                <a:lnTo>
                  <a:pt x="455358" y="46215"/>
                </a:lnTo>
                <a:lnTo>
                  <a:pt x="445147" y="43192"/>
                </a:lnTo>
                <a:lnTo>
                  <a:pt x="433844" y="42189"/>
                </a:lnTo>
                <a:lnTo>
                  <a:pt x="422224" y="43218"/>
                </a:lnTo>
                <a:lnTo>
                  <a:pt x="387438" y="67665"/>
                </a:lnTo>
                <a:lnTo>
                  <a:pt x="378815" y="104736"/>
                </a:lnTo>
                <a:lnTo>
                  <a:pt x="379768" y="118300"/>
                </a:lnTo>
                <a:lnTo>
                  <a:pt x="402221" y="156387"/>
                </a:lnTo>
                <a:lnTo>
                  <a:pt x="434987" y="165366"/>
                </a:lnTo>
                <a:lnTo>
                  <a:pt x="444779" y="164744"/>
                </a:lnTo>
                <a:lnTo>
                  <a:pt x="475551" y="148907"/>
                </a:lnTo>
                <a:lnTo>
                  <a:pt x="479856" y="143344"/>
                </a:lnTo>
                <a:lnTo>
                  <a:pt x="483857" y="135826"/>
                </a:lnTo>
                <a:lnTo>
                  <a:pt x="486816" y="127279"/>
                </a:lnTo>
                <a:lnTo>
                  <a:pt x="466178" y="124726"/>
                </a:lnTo>
                <a:lnTo>
                  <a:pt x="463130" y="133172"/>
                </a:lnTo>
                <a:lnTo>
                  <a:pt x="459016" y="139268"/>
                </a:lnTo>
                <a:lnTo>
                  <a:pt x="453847" y="143167"/>
                </a:lnTo>
                <a:lnTo>
                  <a:pt x="448665" y="147002"/>
                </a:lnTo>
                <a:lnTo>
                  <a:pt x="442429" y="148907"/>
                </a:lnTo>
                <a:lnTo>
                  <a:pt x="435127" y="148907"/>
                </a:lnTo>
                <a:lnTo>
                  <a:pt x="402767" y="125996"/>
                </a:lnTo>
                <a:lnTo>
                  <a:pt x="399453" y="108851"/>
                </a:lnTo>
                <a:lnTo>
                  <a:pt x="487311" y="108851"/>
                </a:lnTo>
                <a:lnTo>
                  <a:pt x="487464" y="104736"/>
                </a:lnTo>
                <a:lnTo>
                  <a:pt x="487464" y="103530"/>
                </a:lnTo>
                <a:close/>
              </a:path>
              <a:path w="1344295" h="210820">
                <a:moveTo>
                  <a:pt x="575246" y="48641"/>
                </a:moveTo>
                <a:lnTo>
                  <a:pt x="568299" y="44310"/>
                </a:lnTo>
                <a:lnTo>
                  <a:pt x="561416" y="42189"/>
                </a:lnTo>
                <a:lnTo>
                  <a:pt x="550075" y="42189"/>
                </a:lnTo>
                <a:lnTo>
                  <a:pt x="545744" y="43535"/>
                </a:lnTo>
                <a:lnTo>
                  <a:pt x="538022" y="48856"/>
                </a:lnTo>
                <a:lnTo>
                  <a:pt x="533768" y="54381"/>
                </a:lnTo>
                <a:lnTo>
                  <a:pt x="529221" y="62687"/>
                </a:lnTo>
                <a:lnTo>
                  <a:pt x="529221" y="44881"/>
                </a:lnTo>
                <a:lnTo>
                  <a:pt x="511213" y="44881"/>
                </a:lnTo>
                <a:lnTo>
                  <a:pt x="511213" y="162674"/>
                </a:lnTo>
                <a:lnTo>
                  <a:pt x="531215" y="162674"/>
                </a:lnTo>
                <a:lnTo>
                  <a:pt x="531215" y="92532"/>
                </a:lnTo>
                <a:lnTo>
                  <a:pt x="532282" y="84810"/>
                </a:lnTo>
                <a:lnTo>
                  <a:pt x="536028" y="73037"/>
                </a:lnTo>
                <a:lnTo>
                  <a:pt x="538441" y="69418"/>
                </a:lnTo>
                <a:lnTo>
                  <a:pt x="545465" y="64096"/>
                </a:lnTo>
                <a:lnTo>
                  <a:pt x="549363" y="62826"/>
                </a:lnTo>
                <a:lnTo>
                  <a:pt x="558584" y="62826"/>
                </a:lnTo>
                <a:lnTo>
                  <a:pt x="563473" y="64236"/>
                </a:lnTo>
                <a:lnTo>
                  <a:pt x="568375" y="67144"/>
                </a:lnTo>
                <a:lnTo>
                  <a:pt x="569976" y="62826"/>
                </a:lnTo>
                <a:lnTo>
                  <a:pt x="570026" y="62687"/>
                </a:lnTo>
                <a:lnTo>
                  <a:pt x="575246" y="48641"/>
                </a:lnTo>
                <a:close/>
              </a:path>
              <a:path w="1344295" h="210820">
                <a:moveTo>
                  <a:pt x="688924" y="162674"/>
                </a:moveTo>
                <a:lnTo>
                  <a:pt x="682612" y="103530"/>
                </a:lnTo>
                <a:lnTo>
                  <a:pt x="682612" y="77787"/>
                </a:lnTo>
                <a:lnTo>
                  <a:pt x="682256" y="71691"/>
                </a:lnTo>
                <a:lnTo>
                  <a:pt x="655243" y="43395"/>
                </a:lnTo>
                <a:lnTo>
                  <a:pt x="647090" y="42189"/>
                </a:lnTo>
                <a:lnTo>
                  <a:pt x="637019" y="42189"/>
                </a:lnTo>
                <a:lnTo>
                  <a:pt x="596671" y="53111"/>
                </a:lnTo>
                <a:lnTo>
                  <a:pt x="583831" y="78498"/>
                </a:lnTo>
                <a:lnTo>
                  <a:pt x="603402" y="81114"/>
                </a:lnTo>
                <a:lnTo>
                  <a:pt x="605536" y="72758"/>
                </a:lnTo>
                <a:lnTo>
                  <a:pt x="608863" y="66941"/>
                </a:lnTo>
                <a:lnTo>
                  <a:pt x="613333" y="63677"/>
                </a:lnTo>
                <a:lnTo>
                  <a:pt x="617804" y="60337"/>
                </a:lnTo>
                <a:lnTo>
                  <a:pt x="624751" y="58712"/>
                </a:lnTo>
                <a:lnTo>
                  <a:pt x="644182" y="58712"/>
                </a:lnTo>
                <a:lnTo>
                  <a:pt x="651764" y="60985"/>
                </a:lnTo>
                <a:lnTo>
                  <a:pt x="656869" y="65443"/>
                </a:lnTo>
                <a:lnTo>
                  <a:pt x="660628" y="68783"/>
                </a:lnTo>
                <a:lnTo>
                  <a:pt x="662546" y="74523"/>
                </a:lnTo>
                <a:lnTo>
                  <a:pt x="662470" y="85166"/>
                </a:lnTo>
                <a:lnTo>
                  <a:pt x="662406" y="87922"/>
                </a:lnTo>
                <a:lnTo>
                  <a:pt x="662406" y="103530"/>
                </a:lnTo>
                <a:lnTo>
                  <a:pt x="662406" y="119621"/>
                </a:lnTo>
                <a:lnTo>
                  <a:pt x="661339" y="126288"/>
                </a:lnTo>
                <a:lnTo>
                  <a:pt x="633120" y="149694"/>
                </a:lnTo>
                <a:lnTo>
                  <a:pt x="617651" y="149694"/>
                </a:lnTo>
                <a:lnTo>
                  <a:pt x="611771" y="147916"/>
                </a:lnTo>
                <a:lnTo>
                  <a:pt x="607733" y="144373"/>
                </a:lnTo>
                <a:lnTo>
                  <a:pt x="603758" y="140830"/>
                </a:lnTo>
                <a:lnTo>
                  <a:pt x="601700" y="136359"/>
                </a:lnTo>
                <a:lnTo>
                  <a:pt x="601700" y="127571"/>
                </a:lnTo>
                <a:lnTo>
                  <a:pt x="629780" y="111048"/>
                </a:lnTo>
                <a:lnTo>
                  <a:pt x="639965" y="109423"/>
                </a:lnTo>
                <a:lnTo>
                  <a:pt x="648804" y="107632"/>
                </a:lnTo>
                <a:lnTo>
                  <a:pt x="656285" y="105676"/>
                </a:lnTo>
                <a:lnTo>
                  <a:pt x="662406" y="103530"/>
                </a:lnTo>
                <a:lnTo>
                  <a:pt x="662406" y="87922"/>
                </a:lnTo>
                <a:lnTo>
                  <a:pt x="655904" y="89827"/>
                </a:lnTo>
                <a:lnTo>
                  <a:pt x="647788" y="91605"/>
                </a:lnTo>
                <a:lnTo>
                  <a:pt x="638086" y="93268"/>
                </a:lnTo>
                <a:lnTo>
                  <a:pt x="626808" y="94805"/>
                </a:lnTo>
                <a:lnTo>
                  <a:pt x="618858" y="95732"/>
                </a:lnTo>
                <a:lnTo>
                  <a:pt x="612978" y="96723"/>
                </a:lnTo>
                <a:lnTo>
                  <a:pt x="581698" y="120548"/>
                </a:lnTo>
                <a:lnTo>
                  <a:pt x="580428" y="125869"/>
                </a:lnTo>
                <a:lnTo>
                  <a:pt x="580428" y="131610"/>
                </a:lnTo>
                <a:lnTo>
                  <a:pt x="603516" y="162979"/>
                </a:lnTo>
                <a:lnTo>
                  <a:pt x="620699" y="165366"/>
                </a:lnTo>
                <a:lnTo>
                  <a:pt x="628510" y="165366"/>
                </a:lnTo>
                <a:lnTo>
                  <a:pt x="664032" y="148132"/>
                </a:lnTo>
                <a:lnTo>
                  <a:pt x="664667" y="153670"/>
                </a:lnTo>
                <a:lnTo>
                  <a:pt x="666026" y="158559"/>
                </a:lnTo>
                <a:lnTo>
                  <a:pt x="668070" y="162674"/>
                </a:lnTo>
                <a:lnTo>
                  <a:pt x="688924" y="162674"/>
                </a:lnTo>
                <a:close/>
              </a:path>
              <a:path w="1344295" h="210820">
                <a:moveTo>
                  <a:pt x="732675" y="0"/>
                </a:moveTo>
                <a:lnTo>
                  <a:pt x="712685" y="0"/>
                </a:lnTo>
                <a:lnTo>
                  <a:pt x="712685" y="162674"/>
                </a:lnTo>
                <a:lnTo>
                  <a:pt x="732675" y="162674"/>
                </a:lnTo>
                <a:lnTo>
                  <a:pt x="732675" y="0"/>
                </a:lnTo>
                <a:close/>
              </a:path>
              <a:path w="1344295" h="210820">
                <a:moveTo>
                  <a:pt x="927404" y="103530"/>
                </a:moveTo>
                <a:lnTo>
                  <a:pt x="926655" y="92468"/>
                </a:lnTo>
                <a:lnTo>
                  <a:pt x="926477" y="89763"/>
                </a:lnTo>
                <a:lnTo>
                  <a:pt x="923671" y="77635"/>
                </a:lnTo>
                <a:lnTo>
                  <a:pt x="918997" y="67144"/>
                </a:lnTo>
                <a:lnTo>
                  <a:pt x="912710" y="58635"/>
                </a:lnTo>
                <a:lnTo>
                  <a:pt x="912444" y="58280"/>
                </a:lnTo>
                <a:lnTo>
                  <a:pt x="906348" y="52946"/>
                </a:lnTo>
                <a:lnTo>
                  <a:pt x="906348" y="92468"/>
                </a:lnTo>
                <a:lnTo>
                  <a:pt x="840536" y="92468"/>
                </a:lnTo>
                <a:lnTo>
                  <a:pt x="864857" y="58635"/>
                </a:lnTo>
                <a:lnTo>
                  <a:pt x="874077" y="58635"/>
                </a:lnTo>
                <a:lnTo>
                  <a:pt x="905421" y="82537"/>
                </a:lnTo>
                <a:lnTo>
                  <a:pt x="906348" y="92468"/>
                </a:lnTo>
                <a:lnTo>
                  <a:pt x="906348" y="52946"/>
                </a:lnTo>
                <a:lnTo>
                  <a:pt x="904417" y="51257"/>
                </a:lnTo>
                <a:lnTo>
                  <a:pt x="895299" y="46215"/>
                </a:lnTo>
                <a:lnTo>
                  <a:pt x="885101" y="43192"/>
                </a:lnTo>
                <a:lnTo>
                  <a:pt x="873798" y="42189"/>
                </a:lnTo>
                <a:lnTo>
                  <a:pt x="862177" y="43218"/>
                </a:lnTo>
                <a:lnTo>
                  <a:pt x="827379" y="67665"/>
                </a:lnTo>
                <a:lnTo>
                  <a:pt x="818769" y="104736"/>
                </a:lnTo>
                <a:lnTo>
                  <a:pt x="819721" y="118300"/>
                </a:lnTo>
                <a:lnTo>
                  <a:pt x="842175" y="156387"/>
                </a:lnTo>
                <a:lnTo>
                  <a:pt x="874928" y="165366"/>
                </a:lnTo>
                <a:lnTo>
                  <a:pt x="884745" y="164744"/>
                </a:lnTo>
                <a:lnTo>
                  <a:pt x="915492" y="148907"/>
                </a:lnTo>
                <a:lnTo>
                  <a:pt x="919797" y="143344"/>
                </a:lnTo>
                <a:lnTo>
                  <a:pt x="923810" y="135826"/>
                </a:lnTo>
                <a:lnTo>
                  <a:pt x="926769" y="127279"/>
                </a:lnTo>
                <a:lnTo>
                  <a:pt x="906132" y="124726"/>
                </a:lnTo>
                <a:lnTo>
                  <a:pt x="903084" y="133172"/>
                </a:lnTo>
                <a:lnTo>
                  <a:pt x="898969" y="139268"/>
                </a:lnTo>
                <a:lnTo>
                  <a:pt x="893800" y="143167"/>
                </a:lnTo>
                <a:lnTo>
                  <a:pt x="888619" y="147002"/>
                </a:lnTo>
                <a:lnTo>
                  <a:pt x="882383" y="148907"/>
                </a:lnTo>
                <a:lnTo>
                  <a:pt x="875068" y="148907"/>
                </a:lnTo>
                <a:lnTo>
                  <a:pt x="842721" y="125996"/>
                </a:lnTo>
                <a:lnTo>
                  <a:pt x="839406" y="108851"/>
                </a:lnTo>
                <a:lnTo>
                  <a:pt x="927265" y="108851"/>
                </a:lnTo>
                <a:lnTo>
                  <a:pt x="927404" y="104736"/>
                </a:lnTo>
                <a:lnTo>
                  <a:pt x="927404" y="103530"/>
                </a:lnTo>
                <a:close/>
              </a:path>
              <a:path w="1344295" h="210820">
                <a:moveTo>
                  <a:pt x="1041222" y="121259"/>
                </a:moveTo>
                <a:lnTo>
                  <a:pt x="1011758" y="96367"/>
                </a:lnTo>
                <a:lnTo>
                  <a:pt x="983996" y="88569"/>
                </a:lnTo>
                <a:lnTo>
                  <a:pt x="978115" y="86868"/>
                </a:lnTo>
                <a:lnTo>
                  <a:pt x="972654" y="84734"/>
                </a:lnTo>
                <a:lnTo>
                  <a:pt x="970102" y="82969"/>
                </a:lnTo>
                <a:lnTo>
                  <a:pt x="968463" y="80759"/>
                </a:lnTo>
                <a:lnTo>
                  <a:pt x="966838" y="78714"/>
                </a:lnTo>
                <a:lnTo>
                  <a:pt x="966050" y="76365"/>
                </a:lnTo>
                <a:lnTo>
                  <a:pt x="966050" y="69697"/>
                </a:lnTo>
                <a:lnTo>
                  <a:pt x="967968" y="66154"/>
                </a:lnTo>
                <a:lnTo>
                  <a:pt x="971943" y="63182"/>
                </a:lnTo>
                <a:lnTo>
                  <a:pt x="975842" y="60134"/>
                </a:lnTo>
                <a:lnTo>
                  <a:pt x="982370" y="58635"/>
                </a:lnTo>
                <a:lnTo>
                  <a:pt x="999312" y="58635"/>
                </a:lnTo>
                <a:lnTo>
                  <a:pt x="1005344" y="60274"/>
                </a:lnTo>
                <a:lnTo>
                  <a:pt x="1013853" y="67081"/>
                </a:lnTo>
                <a:lnTo>
                  <a:pt x="1016406" y="71831"/>
                </a:lnTo>
                <a:lnTo>
                  <a:pt x="1017333" y="77927"/>
                </a:lnTo>
                <a:lnTo>
                  <a:pt x="1036828" y="75234"/>
                </a:lnTo>
                <a:lnTo>
                  <a:pt x="1007465" y="43535"/>
                </a:lnTo>
                <a:lnTo>
                  <a:pt x="999388" y="42189"/>
                </a:lnTo>
                <a:lnTo>
                  <a:pt x="983996" y="42189"/>
                </a:lnTo>
                <a:lnTo>
                  <a:pt x="978255" y="42964"/>
                </a:lnTo>
                <a:lnTo>
                  <a:pt x="972870" y="44602"/>
                </a:lnTo>
                <a:lnTo>
                  <a:pt x="967473" y="46164"/>
                </a:lnTo>
                <a:lnTo>
                  <a:pt x="963295" y="48069"/>
                </a:lnTo>
                <a:lnTo>
                  <a:pt x="960170" y="50419"/>
                </a:lnTo>
                <a:lnTo>
                  <a:pt x="955992" y="53327"/>
                </a:lnTo>
                <a:lnTo>
                  <a:pt x="952728" y="57073"/>
                </a:lnTo>
                <a:lnTo>
                  <a:pt x="950315" y="61544"/>
                </a:lnTo>
                <a:lnTo>
                  <a:pt x="947978" y="66014"/>
                </a:lnTo>
                <a:lnTo>
                  <a:pt x="946772" y="70904"/>
                </a:lnTo>
                <a:lnTo>
                  <a:pt x="946772" y="81902"/>
                </a:lnTo>
                <a:lnTo>
                  <a:pt x="975855" y="107594"/>
                </a:lnTo>
                <a:lnTo>
                  <a:pt x="1005344" y="115519"/>
                </a:lnTo>
                <a:lnTo>
                  <a:pt x="1012151" y="117716"/>
                </a:lnTo>
                <a:lnTo>
                  <a:pt x="1014844" y="119481"/>
                </a:lnTo>
                <a:lnTo>
                  <a:pt x="1018743" y="122110"/>
                </a:lnTo>
                <a:lnTo>
                  <a:pt x="1020737" y="125653"/>
                </a:lnTo>
                <a:lnTo>
                  <a:pt x="1020737" y="135153"/>
                </a:lnTo>
                <a:lnTo>
                  <a:pt x="1018527" y="139547"/>
                </a:lnTo>
                <a:lnTo>
                  <a:pt x="1014069" y="143306"/>
                </a:lnTo>
                <a:lnTo>
                  <a:pt x="1009662" y="147066"/>
                </a:lnTo>
                <a:lnTo>
                  <a:pt x="1002855" y="148907"/>
                </a:lnTo>
                <a:lnTo>
                  <a:pt x="984567" y="148907"/>
                </a:lnTo>
                <a:lnTo>
                  <a:pt x="977468" y="146786"/>
                </a:lnTo>
                <a:lnTo>
                  <a:pt x="967333" y="138353"/>
                </a:lnTo>
                <a:lnTo>
                  <a:pt x="964285" y="132321"/>
                </a:lnTo>
                <a:lnTo>
                  <a:pt x="963155" y="124383"/>
                </a:lnTo>
                <a:lnTo>
                  <a:pt x="943432" y="127495"/>
                </a:lnTo>
                <a:lnTo>
                  <a:pt x="965454" y="159981"/>
                </a:lnTo>
                <a:lnTo>
                  <a:pt x="993787" y="165366"/>
                </a:lnTo>
                <a:lnTo>
                  <a:pt x="1003007" y="165366"/>
                </a:lnTo>
                <a:lnTo>
                  <a:pt x="1011301" y="163728"/>
                </a:lnTo>
                <a:lnTo>
                  <a:pt x="1018603" y="160477"/>
                </a:lnTo>
                <a:lnTo>
                  <a:pt x="1025982" y="157276"/>
                </a:lnTo>
                <a:lnTo>
                  <a:pt x="1031582" y="152742"/>
                </a:lnTo>
                <a:lnTo>
                  <a:pt x="1034072" y="148907"/>
                </a:lnTo>
                <a:lnTo>
                  <a:pt x="1035456" y="146786"/>
                </a:lnTo>
                <a:lnTo>
                  <a:pt x="1039304" y="140970"/>
                </a:lnTo>
                <a:lnTo>
                  <a:pt x="1041222" y="134734"/>
                </a:lnTo>
                <a:lnTo>
                  <a:pt x="1041222" y="121259"/>
                </a:lnTo>
                <a:close/>
              </a:path>
              <a:path w="1344295" h="210820">
                <a:moveTo>
                  <a:pt x="1111923" y="162458"/>
                </a:moveTo>
                <a:lnTo>
                  <a:pt x="1109141" y="145580"/>
                </a:lnTo>
                <a:lnTo>
                  <a:pt x="1109014" y="144805"/>
                </a:lnTo>
                <a:lnTo>
                  <a:pt x="1105408" y="145300"/>
                </a:lnTo>
                <a:lnTo>
                  <a:pt x="1102499" y="145580"/>
                </a:lnTo>
                <a:lnTo>
                  <a:pt x="1097318" y="145580"/>
                </a:lnTo>
                <a:lnTo>
                  <a:pt x="1088948" y="134937"/>
                </a:lnTo>
                <a:lnTo>
                  <a:pt x="1088948" y="60413"/>
                </a:lnTo>
                <a:lnTo>
                  <a:pt x="1109014" y="60413"/>
                </a:lnTo>
                <a:lnTo>
                  <a:pt x="1109014" y="44881"/>
                </a:lnTo>
                <a:lnTo>
                  <a:pt x="1088948" y="44881"/>
                </a:lnTo>
                <a:lnTo>
                  <a:pt x="1088948" y="3683"/>
                </a:lnTo>
                <a:lnTo>
                  <a:pt x="1069098" y="15671"/>
                </a:lnTo>
                <a:lnTo>
                  <a:pt x="1069098" y="44881"/>
                </a:lnTo>
                <a:lnTo>
                  <a:pt x="1054417" y="44881"/>
                </a:lnTo>
                <a:lnTo>
                  <a:pt x="1054417" y="60413"/>
                </a:lnTo>
                <a:lnTo>
                  <a:pt x="1069098" y="60413"/>
                </a:lnTo>
                <a:lnTo>
                  <a:pt x="1069098" y="140119"/>
                </a:lnTo>
                <a:lnTo>
                  <a:pt x="1069873" y="147993"/>
                </a:lnTo>
                <a:lnTo>
                  <a:pt x="1073137" y="155511"/>
                </a:lnTo>
                <a:lnTo>
                  <a:pt x="1075969" y="158483"/>
                </a:lnTo>
                <a:lnTo>
                  <a:pt x="1083983" y="163093"/>
                </a:lnTo>
                <a:lnTo>
                  <a:pt x="1089583" y="164236"/>
                </a:lnTo>
                <a:lnTo>
                  <a:pt x="1101293" y="164236"/>
                </a:lnTo>
                <a:lnTo>
                  <a:pt x="1106322" y="163664"/>
                </a:lnTo>
                <a:lnTo>
                  <a:pt x="1111923" y="162458"/>
                </a:lnTo>
                <a:close/>
              </a:path>
              <a:path w="1344295" h="210820">
                <a:moveTo>
                  <a:pt x="1231341" y="102108"/>
                </a:moveTo>
                <a:lnTo>
                  <a:pt x="1230388" y="88823"/>
                </a:lnTo>
                <a:lnTo>
                  <a:pt x="1227505" y="77063"/>
                </a:lnTo>
                <a:lnTo>
                  <a:pt x="1222705" y="66814"/>
                </a:lnTo>
                <a:lnTo>
                  <a:pt x="1216444" y="58712"/>
                </a:lnTo>
                <a:lnTo>
                  <a:pt x="1215961" y="58077"/>
                </a:lnTo>
                <a:lnTo>
                  <a:pt x="1210818" y="53759"/>
                </a:lnTo>
                <a:lnTo>
                  <a:pt x="1210818" y="103746"/>
                </a:lnTo>
                <a:lnTo>
                  <a:pt x="1210233" y="113957"/>
                </a:lnTo>
                <a:lnTo>
                  <a:pt x="1183335" y="148209"/>
                </a:lnTo>
                <a:lnTo>
                  <a:pt x="1176248" y="148907"/>
                </a:lnTo>
                <a:lnTo>
                  <a:pt x="1169060" y="148209"/>
                </a:lnTo>
                <a:lnTo>
                  <a:pt x="1142111" y="114350"/>
                </a:lnTo>
                <a:lnTo>
                  <a:pt x="1141501" y="103746"/>
                </a:lnTo>
                <a:lnTo>
                  <a:pt x="1142111" y="93129"/>
                </a:lnTo>
                <a:lnTo>
                  <a:pt x="1169060" y="59410"/>
                </a:lnTo>
                <a:lnTo>
                  <a:pt x="1176248" y="58712"/>
                </a:lnTo>
                <a:lnTo>
                  <a:pt x="1183297" y="59410"/>
                </a:lnTo>
                <a:lnTo>
                  <a:pt x="1210233" y="92824"/>
                </a:lnTo>
                <a:lnTo>
                  <a:pt x="1210818" y="103746"/>
                </a:lnTo>
                <a:lnTo>
                  <a:pt x="1210818" y="53759"/>
                </a:lnTo>
                <a:lnTo>
                  <a:pt x="1207693" y="51130"/>
                </a:lnTo>
                <a:lnTo>
                  <a:pt x="1198308" y="46164"/>
                </a:lnTo>
                <a:lnTo>
                  <a:pt x="1187831" y="43180"/>
                </a:lnTo>
                <a:lnTo>
                  <a:pt x="1176248" y="42189"/>
                </a:lnTo>
                <a:lnTo>
                  <a:pt x="1165707" y="43002"/>
                </a:lnTo>
                <a:lnTo>
                  <a:pt x="1131189" y="64236"/>
                </a:lnTo>
                <a:lnTo>
                  <a:pt x="1120927" y="103746"/>
                </a:lnTo>
                <a:lnTo>
                  <a:pt x="1121892" y="117805"/>
                </a:lnTo>
                <a:lnTo>
                  <a:pt x="1144447" y="156425"/>
                </a:lnTo>
                <a:lnTo>
                  <a:pt x="1176248" y="165366"/>
                </a:lnTo>
                <a:lnTo>
                  <a:pt x="1183805" y="164909"/>
                </a:lnTo>
                <a:lnTo>
                  <a:pt x="1216609" y="148907"/>
                </a:lnTo>
                <a:lnTo>
                  <a:pt x="1220736" y="144018"/>
                </a:lnTo>
                <a:lnTo>
                  <a:pt x="1224534" y="137845"/>
                </a:lnTo>
                <a:lnTo>
                  <a:pt x="1227518" y="130746"/>
                </a:lnTo>
                <a:lnTo>
                  <a:pt x="1229639" y="122428"/>
                </a:lnTo>
                <a:lnTo>
                  <a:pt x="1230922" y="112877"/>
                </a:lnTo>
                <a:lnTo>
                  <a:pt x="1231341" y="102108"/>
                </a:lnTo>
                <a:close/>
              </a:path>
              <a:path w="1344295" h="210820">
                <a:moveTo>
                  <a:pt x="1344168" y="121259"/>
                </a:moveTo>
                <a:lnTo>
                  <a:pt x="1314704" y="96367"/>
                </a:lnTo>
                <a:lnTo>
                  <a:pt x="1286941" y="88569"/>
                </a:lnTo>
                <a:lnTo>
                  <a:pt x="1281061" y="86868"/>
                </a:lnTo>
                <a:lnTo>
                  <a:pt x="1275600" y="84734"/>
                </a:lnTo>
                <a:lnTo>
                  <a:pt x="1273048" y="82969"/>
                </a:lnTo>
                <a:lnTo>
                  <a:pt x="1271409" y="80759"/>
                </a:lnTo>
                <a:lnTo>
                  <a:pt x="1269784" y="78714"/>
                </a:lnTo>
                <a:lnTo>
                  <a:pt x="1268996" y="76365"/>
                </a:lnTo>
                <a:lnTo>
                  <a:pt x="1268996" y="69697"/>
                </a:lnTo>
                <a:lnTo>
                  <a:pt x="1270914" y="66154"/>
                </a:lnTo>
                <a:lnTo>
                  <a:pt x="1274889" y="63182"/>
                </a:lnTo>
                <a:lnTo>
                  <a:pt x="1278788" y="60134"/>
                </a:lnTo>
                <a:lnTo>
                  <a:pt x="1285316" y="58635"/>
                </a:lnTo>
                <a:lnTo>
                  <a:pt x="1302258" y="58635"/>
                </a:lnTo>
                <a:lnTo>
                  <a:pt x="1308290" y="60274"/>
                </a:lnTo>
                <a:lnTo>
                  <a:pt x="1316799" y="67081"/>
                </a:lnTo>
                <a:lnTo>
                  <a:pt x="1319352" y="71831"/>
                </a:lnTo>
                <a:lnTo>
                  <a:pt x="1320266" y="77927"/>
                </a:lnTo>
                <a:lnTo>
                  <a:pt x="1339773" y="75234"/>
                </a:lnTo>
                <a:lnTo>
                  <a:pt x="1310411" y="43535"/>
                </a:lnTo>
                <a:lnTo>
                  <a:pt x="1302334" y="42189"/>
                </a:lnTo>
                <a:lnTo>
                  <a:pt x="1286941" y="42189"/>
                </a:lnTo>
                <a:lnTo>
                  <a:pt x="1281201" y="42964"/>
                </a:lnTo>
                <a:lnTo>
                  <a:pt x="1275803" y="44602"/>
                </a:lnTo>
                <a:lnTo>
                  <a:pt x="1270419" y="46164"/>
                </a:lnTo>
                <a:lnTo>
                  <a:pt x="1266240" y="48069"/>
                </a:lnTo>
                <a:lnTo>
                  <a:pt x="1263116" y="50419"/>
                </a:lnTo>
                <a:lnTo>
                  <a:pt x="1258925" y="53327"/>
                </a:lnTo>
                <a:lnTo>
                  <a:pt x="1255674" y="57073"/>
                </a:lnTo>
                <a:lnTo>
                  <a:pt x="1253261" y="61544"/>
                </a:lnTo>
                <a:lnTo>
                  <a:pt x="1250911" y="66014"/>
                </a:lnTo>
                <a:lnTo>
                  <a:pt x="1249718" y="70904"/>
                </a:lnTo>
                <a:lnTo>
                  <a:pt x="1249718" y="81902"/>
                </a:lnTo>
                <a:lnTo>
                  <a:pt x="1278801" y="107594"/>
                </a:lnTo>
                <a:lnTo>
                  <a:pt x="1308290" y="115519"/>
                </a:lnTo>
                <a:lnTo>
                  <a:pt x="1315097" y="117716"/>
                </a:lnTo>
                <a:lnTo>
                  <a:pt x="1317790" y="119481"/>
                </a:lnTo>
                <a:lnTo>
                  <a:pt x="1321689" y="122110"/>
                </a:lnTo>
                <a:lnTo>
                  <a:pt x="1323670" y="125653"/>
                </a:lnTo>
                <a:lnTo>
                  <a:pt x="1323670" y="135153"/>
                </a:lnTo>
                <a:lnTo>
                  <a:pt x="1321473" y="139547"/>
                </a:lnTo>
                <a:lnTo>
                  <a:pt x="1317015" y="143306"/>
                </a:lnTo>
                <a:lnTo>
                  <a:pt x="1312608" y="147066"/>
                </a:lnTo>
                <a:lnTo>
                  <a:pt x="1305801" y="148907"/>
                </a:lnTo>
                <a:lnTo>
                  <a:pt x="1287513" y="148907"/>
                </a:lnTo>
                <a:lnTo>
                  <a:pt x="1280414" y="146786"/>
                </a:lnTo>
                <a:lnTo>
                  <a:pt x="1270279" y="138353"/>
                </a:lnTo>
                <a:lnTo>
                  <a:pt x="1267231" y="132321"/>
                </a:lnTo>
                <a:lnTo>
                  <a:pt x="1266088" y="124383"/>
                </a:lnTo>
                <a:lnTo>
                  <a:pt x="1246378" y="127495"/>
                </a:lnTo>
                <a:lnTo>
                  <a:pt x="1268399" y="159981"/>
                </a:lnTo>
                <a:lnTo>
                  <a:pt x="1296733" y="165366"/>
                </a:lnTo>
                <a:lnTo>
                  <a:pt x="1305941" y="165366"/>
                </a:lnTo>
                <a:lnTo>
                  <a:pt x="1314246" y="163728"/>
                </a:lnTo>
                <a:lnTo>
                  <a:pt x="1321549" y="160477"/>
                </a:lnTo>
                <a:lnTo>
                  <a:pt x="1328928" y="157276"/>
                </a:lnTo>
                <a:lnTo>
                  <a:pt x="1334528" y="152742"/>
                </a:lnTo>
                <a:lnTo>
                  <a:pt x="1337017" y="148907"/>
                </a:lnTo>
                <a:lnTo>
                  <a:pt x="1338402" y="146786"/>
                </a:lnTo>
                <a:lnTo>
                  <a:pt x="1342250" y="140970"/>
                </a:lnTo>
                <a:lnTo>
                  <a:pt x="1344168" y="134734"/>
                </a:lnTo>
                <a:lnTo>
                  <a:pt x="1344168" y="12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120209" y="11074458"/>
            <a:ext cx="1772949" cy="29612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065350" y="11081061"/>
            <a:ext cx="1971149" cy="36558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17005276" y="11325044"/>
            <a:ext cx="10740901" cy="582181"/>
          </a:xfrm>
          <a:custGeom>
            <a:avLst/>
            <a:gdLst/>
            <a:ahLst/>
            <a:cxnLst/>
            <a:rect l="l" t="t" r="r" b="b"/>
            <a:pathLst>
              <a:path w="5330190" h="325120">
                <a:moveTo>
                  <a:pt x="101612" y="303060"/>
                </a:moveTo>
                <a:lnTo>
                  <a:pt x="21488" y="303060"/>
                </a:lnTo>
                <a:lnTo>
                  <a:pt x="21488" y="159600"/>
                </a:lnTo>
                <a:lnTo>
                  <a:pt x="0" y="159600"/>
                </a:lnTo>
                <a:lnTo>
                  <a:pt x="0" y="322287"/>
                </a:lnTo>
                <a:lnTo>
                  <a:pt x="101612" y="322287"/>
                </a:lnTo>
                <a:lnTo>
                  <a:pt x="101612" y="303060"/>
                </a:lnTo>
                <a:close/>
              </a:path>
              <a:path w="5330190" h="325120">
                <a:moveTo>
                  <a:pt x="227203" y="261721"/>
                </a:moveTo>
                <a:lnTo>
                  <a:pt x="226250" y="248437"/>
                </a:lnTo>
                <a:lnTo>
                  <a:pt x="223367" y="236677"/>
                </a:lnTo>
                <a:lnTo>
                  <a:pt x="218554" y="226415"/>
                </a:lnTo>
                <a:lnTo>
                  <a:pt x="212305" y="218325"/>
                </a:lnTo>
                <a:lnTo>
                  <a:pt x="211823" y="217690"/>
                </a:lnTo>
                <a:lnTo>
                  <a:pt x="206679" y="213385"/>
                </a:lnTo>
                <a:lnTo>
                  <a:pt x="206679" y="263347"/>
                </a:lnTo>
                <a:lnTo>
                  <a:pt x="206082" y="273570"/>
                </a:lnTo>
                <a:lnTo>
                  <a:pt x="179197" y="307822"/>
                </a:lnTo>
                <a:lnTo>
                  <a:pt x="172110" y="308521"/>
                </a:lnTo>
                <a:lnTo>
                  <a:pt x="164922" y="307822"/>
                </a:lnTo>
                <a:lnTo>
                  <a:pt x="137972" y="273964"/>
                </a:lnTo>
                <a:lnTo>
                  <a:pt x="137363" y="263347"/>
                </a:lnTo>
                <a:lnTo>
                  <a:pt x="137972" y="252742"/>
                </a:lnTo>
                <a:lnTo>
                  <a:pt x="164922" y="219024"/>
                </a:lnTo>
                <a:lnTo>
                  <a:pt x="172110" y="218325"/>
                </a:lnTo>
                <a:lnTo>
                  <a:pt x="179158" y="219024"/>
                </a:lnTo>
                <a:lnTo>
                  <a:pt x="206082" y="252437"/>
                </a:lnTo>
                <a:lnTo>
                  <a:pt x="206679" y="263347"/>
                </a:lnTo>
                <a:lnTo>
                  <a:pt x="206679" y="213385"/>
                </a:lnTo>
                <a:lnTo>
                  <a:pt x="203542" y="210743"/>
                </a:lnTo>
                <a:lnTo>
                  <a:pt x="194170" y="205778"/>
                </a:lnTo>
                <a:lnTo>
                  <a:pt x="183680" y="202793"/>
                </a:lnTo>
                <a:lnTo>
                  <a:pt x="172110" y="201803"/>
                </a:lnTo>
                <a:lnTo>
                  <a:pt x="161569" y="202615"/>
                </a:lnTo>
                <a:lnTo>
                  <a:pt x="127050" y="223850"/>
                </a:lnTo>
                <a:lnTo>
                  <a:pt x="116789" y="263347"/>
                </a:lnTo>
                <a:lnTo>
                  <a:pt x="117754" y="277418"/>
                </a:lnTo>
                <a:lnTo>
                  <a:pt x="140309" y="316026"/>
                </a:lnTo>
                <a:lnTo>
                  <a:pt x="172110" y="324980"/>
                </a:lnTo>
                <a:lnTo>
                  <a:pt x="179666" y="324523"/>
                </a:lnTo>
                <a:lnTo>
                  <a:pt x="212471" y="308521"/>
                </a:lnTo>
                <a:lnTo>
                  <a:pt x="216598" y="303631"/>
                </a:lnTo>
                <a:lnTo>
                  <a:pt x="220395" y="297459"/>
                </a:lnTo>
                <a:lnTo>
                  <a:pt x="223380" y="290360"/>
                </a:lnTo>
                <a:lnTo>
                  <a:pt x="225501" y="282041"/>
                </a:lnTo>
                <a:lnTo>
                  <a:pt x="226783" y="272491"/>
                </a:lnTo>
                <a:lnTo>
                  <a:pt x="227203" y="261721"/>
                </a:lnTo>
                <a:close/>
              </a:path>
              <a:path w="5330190" h="325120">
                <a:moveTo>
                  <a:pt x="340029" y="280873"/>
                </a:moveTo>
                <a:lnTo>
                  <a:pt x="310565" y="255981"/>
                </a:lnTo>
                <a:lnTo>
                  <a:pt x="282803" y="248183"/>
                </a:lnTo>
                <a:lnTo>
                  <a:pt x="276910" y="246481"/>
                </a:lnTo>
                <a:lnTo>
                  <a:pt x="271462" y="244348"/>
                </a:lnTo>
                <a:lnTo>
                  <a:pt x="268909" y="242570"/>
                </a:lnTo>
                <a:lnTo>
                  <a:pt x="267271" y="240372"/>
                </a:lnTo>
                <a:lnTo>
                  <a:pt x="265645" y="238315"/>
                </a:lnTo>
                <a:lnTo>
                  <a:pt x="264858" y="235978"/>
                </a:lnTo>
                <a:lnTo>
                  <a:pt x="264858" y="229311"/>
                </a:lnTo>
                <a:lnTo>
                  <a:pt x="266776" y="225767"/>
                </a:lnTo>
                <a:lnTo>
                  <a:pt x="270751" y="222796"/>
                </a:lnTo>
                <a:lnTo>
                  <a:pt x="274650" y="219735"/>
                </a:lnTo>
                <a:lnTo>
                  <a:pt x="281178" y="218186"/>
                </a:lnTo>
                <a:lnTo>
                  <a:pt x="298119" y="218186"/>
                </a:lnTo>
                <a:lnTo>
                  <a:pt x="304152" y="219887"/>
                </a:lnTo>
                <a:lnTo>
                  <a:pt x="312661" y="226695"/>
                </a:lnTo>
                <a:lnTo>
                  <a:pt x="315214" y="231444"/>
                </a:lnTo>
                <a:lnTo>
                  <a:pt x="316128" y="237540"/>
                </a:lnTo>
                <a:lnTo>
                  <a:pt x="335635" y="234848"/>
                </a:lnTo>
                <a:lnTo>
                  <a:pt x="334352" y="227253"/>
                </a:lnTo>
                <a:lnTo>
                  <a:pt x="332092" y="221157"/>
                </a:lnTo>
                <a:lnTo>
                  <a:pt x="329895" y="218186"/>
                </a:lnTo>
                <a:lnTo>
                  <a:pt x="325424" y="212077"/>
                </a:lnTo>
                <a:lnTo>
                  <a:pt x="320243" y="208470"/>
                </a:lnTo>
                <a:lnTo>
                  <a:pt x="313296" y="205765"/>
                </a:lnTo>
                <a:lnTo>
                  <a:pt x="306273" y="203149"/>
                </a:lnTo>
                <a:lnTo>
                  <a:pt x="298196" y="201803"/>
                </a:lnTo>
                <a:lnTo>
                  <a:pt x="282803" y="201803"/>
                </a:lnTo>
                <a:lnTo>
                  <a:pt x="277063" y="202577"/>
                </a:lnTo>
                <a:lnTo>
                  <a:pt x="271665" y="204216"/>
                </a:lnTo>
                <a:lnTo>
                  <a:pt x="266280" y="205765"/>
                </a:lnTo>
                <a:lnTo>
                  <a:pt x="262089" y="207683"/>
                </a:lnTo>
                <a:lnTo>
                  <a:pt x="258978" y="210019"/>
                </a:lnTo>
                <a:lnTo>
                  <a:pt x="254787" y="212928"/>
                </a:lnTo>
                <a:lnTo>
                  <a:pt x="251523" y="216687"/>
                </a:lnTo>
                <a:lnTo>
                  <a:pt x="249123" y="221157"/>
                </a:lnTo>
                <a:lnTo>
                  <a:pt x="246773" y="225628"/>
                </a:lnTo>
                <a:lnTo>
                  <a:pt x="245567" y="230517"/>
                </a:lnTo>
                <a:lnTo>
                  <a:pt x="245567" y="241515"/>
                </a:lnTo>
                <a:lnTo>
                  <a:pt x="274662" y="267195"/>
                </a:lnTo>
                <a:lnTo>
                  <a:pt x="304152" y="275120"/>
                </a:lnTo>
                <a:lnTo>
                  <a:pt x="310959" y="277317"/>
                </a:lnTo>
                <a:lnTo>
                  <a:pt x="313651" y="279095"/>
                </a:lnTo>
                <a:lnTo>
                  <a:pt x="317550" y="281724"/>
                </a:lnTo>
                <a:lnTo>
                  <a:pt x="319532" y="285267"/>
                </a:lnTo>
                <a:lnTo>
                  <a:pt x="319532" y="294767"/>
                </a:lnTo>
                <a:lnTo>
                  <a:pt x="317334" y="299161"/>
                </a:lnTo>
                <a:lnTo>
                  <a:pt x="312864" y="302920"/>
                </a:lnTo>
                <a:lnTo>
                  <a:pt x="308470" y="306679"/>
                </a:lnTo>
                <a:lnTo>
                  <a:pt x="301663" y="308521"/>
                </a:lnTo>
                <a:lnTo>
                  <a:pt x="283375" y="308521"/>
                </a:lnTo>
                <a:lnTo>
                  <a:pt x="276275" y="306400"/>
                </a:lnTo>
                <a:lnTo>
                  <a:pt x="266141" y="297954"/>
                </a:lnTo>
                <a:lnTo>
                  <a:pt x="263093" y="291934"/>
                </a:lnTo>
                <a:lnTo>
                  <a:pt x="261950" y="283984"/>
                </a:lnTo>
                <a:lnTo>
                  <a:pt x="242239" y="287108"/>
                </a:lnTo>
                <a:lnTo>
                  <a:pt x="264261" y="319595"/>
                </a:lnTo>
                <a:lnTo>
                  <a:pt x="292582" y="324980"/>
                </a:lnTo>
                <a:lnTo>
                  <a:pt x="301802" y="324980"/>
                </a:lnTo>
                <a:lnTo>
                  <a:pt x="310108" y="323342"/>
                </a:lnTo>
                <a:lnTo>
                  <a:pt x="317411" y="320090"/>
                </a:lnTo>
                <a:lnTo>
                  <a:pt x="324789" y="316890"/>
                </a:lnTo>
                <a:lnTo>
                  <a:pt x="330390" y="312356"/>
                </a:lnTo>
                <a:lnTo>
                  <a:pt x="332879" y="308521"/>
                </a:lnTo>
                <a:lnTo>
                  <a:pt x="334264" y="306400"/>
                </a:lnTo>
                <a:lnTo>
                  <a:pt x="338112" y="300583"/>
                </a:lnTo>
                <a:lnTo>
                  <a:pt x="340029" y="294347"/>
                </a:lnTo>
                <a:lnTo>
                  <a:pt x="340029" y="280873"/>
                </a:lnTo>
                <a:close/>
              </a:path>
              <a:path w="5330190" h="325120">
                <a:moveTo>
                  <a:pt x="5329936" y="0"/>
                </a:moveTo>
                <a:lnTo>
                  <a:pt x="5307190" y="0"/>
                </a:lnTo>
                <a:lnTo>
                  <a:pt x="5307190" y="22745"/>
                </a:lnTo>
                <a:lnTo>
                  <a:pt x="5329936" y="22745"/>
                </a:lnTo>
                <a:lnTo>
                  <a:pt x="5329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967280" y="11609311"/>
            <a:ext cx="2257663" cy="373710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23037057" y="11610835"/>
            <a:ext cx="1373003" cy="296776"/>
          </a:xfrm>
          <a:custGeom>
            <a:avLst/>
            <a:gdLst/>
            <a:ahLst/>
            <a:cxnLst/>
            <a:rect l="l" t="t" r="r" b="b"/>
            <a:pathLst>
              <a:path w="681354" h="165734">
                <a:moveTo>
                  <a:pt x="19997" y="0"/>
                </a:moveTo>
                <a:lnTo>
                  <a:pt x="0" y="0"/>
                </a:lnTo>
                <a:lnTo>
                  <a:pt x="0" y="162676"/>
                </a:lnTo>
                <a:lnTo>
                  <a:pt x="19997" y="162676"/>
                </a:lnTo>
                <a:lnTo>
                  <a:pt x="19997" y="0"/>
                </a:lnTo>
                <a:close/>
              </a:path>
              <a:path w="681354" h="165734">
                <a:moveTo>
                  <a:pt x="98499" y="42193"/>
                </a:moveTo>
                <a:lnTo>
                  <a:pt x="61411" y="55312"/>
                </a:lnTo>
                <a:lnTo>
                  <a:pt x="43186" y="103747"/>
                </a:lnTo>
                <a:lnTo>
                  <a:pt x="44143" y="117814"/>
                </a:lnTo>
                <a:lnTo>
                  <a:pt x="66707" y="156426"/>
                </a:lnTo>
                <a:lnTo>
                  <a:pt x="98499" y="165371"/>
                </a:lnTo>
                <a:lnTo>
                  <a:pt x="106054" y="164919"/>
                </a:lnTo>
                <a:lnTo>
                  <a:pt x="138862" y="148919"/>
                </a:lnTo>
                <a:lnTo>
                  <a:pt x="98499" y="148919"/>
                </a:lnTo>
                <a:lnTo>
                  <a:pt x="91315" y="148213"/>
                </a:lnTo>
                <a:lnTo>
                  <a:pt x="64364" y="114358"/>
                </a:lnTo>
                <a:lnTo>
                  <a:pt x="63751" y="103747"/>
                </a:lnTo>
                <a:lnTo>
                  <a:pt x="64364" y="93136"/>
                </a:lnTo>
                <a:lnTo>
                  <a:pt x="91319" y="59420"/>
                </a:lnTo>
                <a:lnTo>
                  <a:pt x="98499" y="58716"/>
                </a:lnTo>
                <a:lnTo>
                  <a:pt x="138703" y="58716"/>
                </a:lnTo>
                <a:lnTo>
                  <a:pt x="138211" y="58078"/>
                </a:lnTo>
                <a:lnTo>
                  <a:pt x="129942" y="51138"/>
                </a:lnTo>
                <a:lnTo>
                  <a:pt x="120562" y="46173"/>
                </a:lnTo>
                <a:lnTo>
                  <a:pt x="110079" y="43189"/>
                </a:lnTo>
                <a:lnTo>
                  <a:pt x="98499" y="42193"/>
                </a:lnTo>
                <a:close/>
              </a:path>
              <a:path w="681354" h="165734">
                <a:moveTo>
                  <a:pt x="138703" y="58716"/>
                </a:moveTo>
                <a:lnTo>
                  <a:pt x="98499" y="58716"/>
                </a:lnTo>
                <a:lnTo>
                  <a:pt x="105546" y="59421"/>
                </a:lnTo>
                <a:lnTo>
                  <a:pt x="112008" y="61535"/>
                </a:lnTo>
                <a:lnTo>
                  <a:pt x="133045" y="102116"/>
                </a:lnTo>
                <a:lnTo>
                  <a:pt x="133068" y="103747"/>
                </a:lnTo>
                <a:lnTo>
                  <a:pt x="132481" y="113958"/>
                </a:lnTo>
                <a:lnTo>
                  <a:pt x="105585" y="148214"/>
                </a:lnTo>
                <a:lnTo>
                  <a:pt x="98499" y="148919"/>
                </a:lnTo>
                <a:lnTo>
                  <a:pt x="138862" y="148919"/>
                </a:lnTo>
                <a:lnTo>
                  <a:pt x="153174" y="112886"/>
                </a:lnTo>
                <a:lnTo>
                  <a:pt x="153599" y="102116"/>
                </a:lnTo>
                <a:lnTo>
                  <a:pt x="152641" y="88833"/>
                </a:lnTo>
                <a:lnTo>
                  <a:pt x="149761" y="77065"/>
                </a:lnTo>
                <a:lnTo>
                  <a:pt x="144953" y="66814"/>
                </a:lnTo>
                <a:lnTo>
                  <a:pt x="138703" y="58716"/>
                </a:lnTo>
                <a:close/>
              </a:path>
              <a:path w="681354" h="165734">
                <a:moveTo>
                  <a:pt x="223307" y="42193"/>
                </a:moveTo>
                <a:lnTo>
                  <a:pt x="183933" y="58291"/>
                </a:lnTo>
                <a:lnTo>
                  <a:pt x="170023" y="94946"/>
                </a:lnTo>
                <a:lnTo>
                  <a:pt x="169626" y="104172"/>
                </a:lnTo>
                <a:lnTo>
                  <a:pt x="170544" y="118094"/>
                </a:lnTo>
                <a:lnTo>
                  <a:pt x="192303" y="156456"/>
                </a:lnTo>
                <a:lnTo>
                  <a:pt x="223237" y="165371"/>
                </a:lnTo>
                <a:lnTo>
                  <a:pt x="232491" y="164653"/>
                </a:lnTo>
                <a:lnTo>
                  <a:pt x="241001" y="162499"/>
                </a:lnTo>
                <a:lnTo>
                  <a:pt x="248766" y="158909"/>
                </a:lnTo>
                <a:lnTo>
                  <a:pt x="255786" y="153883"/>
                </a:lnTo>
                <a:lnTo>
                  <a:pt x="260521" y="148919"/>
                </a:lnTo>
                <a:lnTo>
                  <a:pt x="223024" y="148919"/>
                </a:lnTo>
                <a:lnTo>
                  <a:pt x="216031" y="148242"/>
                </a:lnTo>
                <a:lnTo>
                  <a:pt x="190751" y="114725"/>
                </a:lnTo>
                <a:lnTo>
                  <a:pt x="190191" y="103676"/>
                </a:lnTo>
                <a:lnTo>
                  <a:pt x="190777" y="92759"/>
                </a:lnTo>
                <a:lnTo>
                  <a:pt x="216924" y="59253"/>
                </a:lnTo>
                <a:lnTo>
                  <a:pt x="224088" y="58574"/>
                </a:lnTo>
                <a:lnTo>
                  <a:pt x="261195" y="58574"/>
                </a:lnTo>
                <a:lnTo>
                  <a:pt x="260282" y="57266"/>
                </a:lnTo>
                <a:lnTo>
                  <a:pt x="254722" y="51909"/>
                </a:lnTo>
                <a:lnTo>
                  <a:pt x="248178" y="47668"/>
                </a:lnTo>
                <a:lnTo>
                  <a:pt x="240770" y="44631"/>
                </a:lnTo>
                <a:lnTo>
                  <a:pt x="232484" y="42804"/>
                </a:lnTo>
                <a:lnTo>
                  <a:pt x="223307" y="42193"/>
                </a:lnTo>
                <a:close/>
              </a:path>
              <a:path w="681354" h="165734">
                <a:moveTo>
                  <a:pt x="252595" y="119489"/>
                </a:moveTo>
                <a:lnTo>
                  <a:pt x="251248" y="129488"/>
                </a:lnTo>
                <a:lnTo>
                  <a:pt x="247915" y="136863"/>
                </a:lnTo>
                <a:lnTo>
                  <a:pt x="237419" y="146508"/>
                </a:lnTo>
                <a:lnTo>
                  <a:pt x="230824" y="148919"/>
                </a:lnTo>
                <a:lnTo>
                  <a:pt x="260521" y="148919"/>
                </a:lnTo>
                <a:lnTo>
                  <a:pt x="261797" y="147581"/>
                </a:lnTo>
                <a:lnTo>
                  <a:pt x="266538" y="140170"/>
                </a:lnTo>
                <a:lnTo>
                  <a:pt x="270017" y="131655"/>
                </a:lnTo>
                <a:lnTo>
                  <a:pt x="272238" y="122042"/>
                </a:lnTo>
                <a:lnTo>
                  <a:pt x="252595" y="119489"/>
                </a:lnTo>
                <a:close/>
              </a:path>
              <a:path w="681354" h="165734">
                <a:moveTo>
                  <a:pt x="261195" y="58574"/>
                </a:moveTo>
                <a:lnTo>
                  <a:pt x="230753" y="58574"/>
                </a:lnTo>
                <a:lnTo>
                  <a:pt x="236427" y="60631"/>
                </a:lnTo>
                <a:lnTo>
                  <a:pt x="241267" y="64677"/>
                </a:lnTo>
                <a:lnTo>
                  <a:pt x="245858" y="68573"/>
                </a:lnTo>
                <a:lnTo>
                  <a:pt x="249120" y="74530"/>
                </a:lnTo>
                <a:lnTo>
                  <a:pt x="250964" y="82472"/>
                </a:lnTo>
                <a:lnTo>
                  <a:pt x="270394" y="79494"/>
                </a:lnTo>
                <a:lnTo>
                  <a:pt x="268105" y="71065"/>
                </a:lnTo>
                <a:lnTo>
                  <a:pt x="264739" y="63654"/>
                </a:lnTo>
                <a:lnTo>
                  <a:pt x="261195" y="58574"/>
                </a:lnTo>
                <a:close/>
              </a:path>
              <a:path w="681354" h="165734">
                <a:moveTo>
                  <a:pt x="380294" y="58716"/>
                </a:moveTo>
                <a:lnTo>
                  <a:pt x="345918" y="58716"/>
                </a:lnTo>
                <a:lnTo>
                  <a:pt x="353505" y="60985"/>
                </a:lnTo>
                <a:lnTo>
                  <a:pt x="358611" y="65453"/>
                </a:lnTo>
                <a:lnTo>
                  <a:pt x="362370" y="68786"/>
                </a:lnTo>
                <a:lnTo>
                  <a:pt x="364284" y="74530"/>
                </a:lnTo>
                <a:lnTo>
                  <a:pt x="364213" y="85167"/>
                </a:lnTo>
                <a:lnTo>
                  <a:pt x="320601" y="95733"/>
                </a:lnTo>
                <a:lnTo>
                  <a:pt x="314716" y="96726"/>
                </a:lnTo>
                <a:lnTo>
                  <a:pt x="283443" y="120553"/>
                </a:lnTo>
                <a:lnTo>
                  <a:pt x="282166" y="125872"/>
                </a:lnTo>
                <a:lnTo>
                  <a:pt x="282166" y="131616"/>
                </a:lnTo>
                <a:lnTo>
                  <a:pt x="305257" y="162986"/>
                </a:lnTo>
                <a:lnTo>
                  <a:pt x="322445" y="165371"/>
                </a:lnTo>
                <a:lnTo>
                  <a:pt x="330246" y="165371"/>
                </a:lnTo>
                <a:lnTo>
                  <a:pt x="337621" y="164023"/>
                </a:lnTo>
                <a:lnTo>
                  <a:pt x="351307" y="158847"/>
                </a:lnTo>
                <a:lnTo>
                  <a:pt x="358399" y="154450"/>
                </a:lnTo>
                <a:lnTo>
                  <a:pt x="363951" y="149699"/>
                </a:lnTo>
                <a:lnTo>
                  <a:pt x="319467" y="149699"/>
                </a:lnTo>
                <a:lnTo>
                  <a:pt x="313510" y="147926"/>
                </a:lnTo>
                <a:lnTo>
                  <a:pt x="309468" y="144380"/>
                </a:lnTo>
                <a:lnTo>
                  <a:pt x="305497" y="140835"/>
                </a:lnTo>
                <a:lnTo>
                  <a:pt x="303440" y="136367"/>
                </a:lnTo>
                <a:lnTo>
                  <a:pt x="303440" y="127574"/>
                </a:lnTo>
                <a:lnTo>
                  <a:pt x="331522" y="111051"/>
                </a:lnTo>
                <a:lnTo>
                  <a:pt x="341705" y="109427"/>
                </a:lnTo>
                <a:lnTo>
                  <a:pt x="350545" y="107638"/>
                </a:lnTo>
                <a:lnTo>
                  <a:pt x="358028" y="105676"/>
                </a:lnTo>
                <a:lnTo>
                  <a:pt x="364143" y="103534"/>
                </a:lnTo>
                <a:lnTo>
                  <a:pt x="384353" y="103534"/>
                </a:lnTo>
                <a:lnTo>
                  <a:pt x="384353" y="77792"/>
                </a:lnTo>
                <a:lnTo>
                  <a:pt x="383998" y="71693"/>
                </a:lnTo>
                <a:lnTo>
                  <a:pt x="383360" y="68290"/>
                </a:lnTo>
                <a:lnTo>
                  <a:pt x="382155" y="62758"/>
                </a:lnTo>
                <a:lnTo>
                  <a:pt x="380294" y="58716"/>
                </a:lnTo>
                <a:close/>
              </a:path>
              <a:path w="681354" h="165734">
                <a:moveTo>
                  <a:pt x="385589" y="148139"/>
                </a:moveTo>
                <a:lnTo>
                  <a:pt x="365774" y="148139"/>
                </a:lnTo>
                <a:lnTo>
                  <a:pt x="366412" y="153670"/>
                </a:lnTo>
                <a:lnTo>
                  <a:pt x="367759" y="158563"/>
                </a:lnTo>
                <a:lnTo>
                  <a:pt x="369816" y="162676"/>
                </a:lnTo>
                <a:lnTo>
                  <a:pt x="390664" y="162676"/>
                </a:lnTo>
                <a:lnTo>
                  <a:pt x="388111" y="158138"/>
                </a:lnTo>
                <a:lnTo>
                  <a:pt x="386480" y="153457"/>
                </a:lnTo>
                <a:lnTo>
                  <a:pt x="385629" y="148493"/>
                </a:lnTo>
                <a:lnTo>
                  <a:pt x="385589" y="148139"/>
                </a:lnTo>
                <a:close/>
              </a:path>
              <a:path w="681354" h="165734">
                <a:moveTo>
                  <a:pt x="384353" y="103534"/>
                </a:moveTo>
                <a:lnTo>
                  <a:pt x="364143" y="103534"/>
                </a:lnTo>
                <a:lnTo>
                  <a:pt x="364143" y="119631"/>
                </a:lnTo>
                <a:lnTo>
                  <a:pt x="363079" y="126297"/>
                </a:lnTo>
                <a:lnTo>
                  <a:pt x="334855" y="149699"/>
                </a:lnTo>
                <a:lnTo>
                  <a:pt x="363951" y="149699"/>
                </a:lnTo>
                <a:lnTo>
                  <a:pt x="365774" y="148139"/>
                </a:lnTo>
                <a:lnTo>
                  <a:pt x="385589" y="148139"/>
                </a:lnTo>
                <a:lnTo>
                  <a:pt x="385071" y="143546"/>
                </a:lnTo>
                <a:lnTo>
                  <a:pt x="384690" y="136367"/>
                </a:lnTo>
                <a:lnTo>
                  <a:pt x="384441" y="126297"/>
                </a:lnTo>
                <a:lnTo>
                  <a:pt x="384353" y="103534"/>
                </a:lnTo>
                <a:close/>
              </a:path>
              <a:path w="681354" h="165734">
                <a:moveTo>
                  <a:pt x="348825" y="42193"/>
                </a:moveTo>
                <a:lnTo>
                  <a:pt x="338755" y="42193"/>
                </a:lnTo>
                <a:lnTo>
                  <a:pt x="331377" y="42458"/>
                </a:lnTo>
                <a:lnTo>
                  <a:pt x="294308" y="58291"/>
                </a:lnTo>
                <a:lnTo>
                  <a:pt x="285570" y="78501"/>
                </a:lnTo>
                <a:lnTo>
                  <a:pt x="305142" y="81125"/>
                </a:lnTo>
                <a:lnTo>
                  <a:pt x="307270" y="72757"/>
                </a:lnTo>
                <a:lnTo>
                  <a:pt x="310603" y="66942"/>
                </a:lnTo>
                <a:lnTo>
                  <a:pt x="315070" y="63680"/>
                </a:lnTo>
                <a:lnTo>
                  <a:pt x="319538" y="60347"/>
                </a:lnTo>
                <a:lnTo>
                  <a:pt x="326487" y="58716"/>
                </a:lnTo>
                <a:lnTo>
                  <a:pt x="380294" y="58716"/>
                </a:lnTo>
                <a:lnTo>
                  <a:pt x="380098" y="58291"/>
                </a:lnTo>
                <a:lnTo>
                  <a:pt x="374141" y="51058"/>
                </a:lnTo>
                <a:lnTo>
                  <a:pt x="369532" y="48079"/>
                </a:lnTo>
                <a:lnTo>
                  <a:pt x="356980" y="43399"/>
                </a:lnTo>
                <a:lnTo>
                  <a:pt x="348825" y="42193"/>
                </a:lnTo>
                <a:close/>
              </a:path>
              <a:path w="681354" h="165734">
                <a:moveTo>
                  <a:pt x="434418" y="0"/>
                </a:moveTo>
                <a:lnTo>
                  <a:pt x="414421" y="0"/>
                </a:lnTo>
                <a:lnTo>
                  <a:pt x="414421" y="162676"/>
                </a:lnTo>
                <a:lnTo>
                  <a:pt x="434418" y="162676"/>
                </a:lnTo>
                <a:lnTo>
                  <a:pt x="434418" y="0"/>
                </a:lnTo>
                <a:close/>
              </a:path>
              <a:path w="681354" h="165734">
                <a:moveTo>
                  <a:pt x="513416" y="42193"/>
                </a:moveTo>
                <a:lnTo>
                  <a:pt x="473705" y="58574"/>
                </a:lnTo>
                <a:lnTo>
                  <a:pt x="458387" y="104739"/>
                </a:lnTo>
                <a:lnTo>
                  <a:pt x="459342" y="118302"/>
                </a:lnTo>
                <a:lnTo>
                  <a:pt x="481792" y="156396"/>
                </a:lnTo>
                <a:lnTo>
                  <a:pt x="514551" y="165371"/>
                </a:lnTo>
                <a:lnTo>
                  <a:pt x="524353" y="164746"/>
                </a:lnTo>
                <a:lnTo>
                  <a:pt x="555116" y="148919"/>
                </a:lnTo>
                <a:lnTo>
                  <a:pt x="514693" y="148919"/>
                </a:lnTo>
                <a:lnTo>
                  <a:pt x="507606" y="148268"/>
                </a:lnTo>
                <a:lnTo>
                  <a:pt x="480142" y="118003"/>
                </a:lnTo>
                <a:lnTo>
                  <a:pt x="479023" y="108852"/>
                </a:lnTo>
                <a:lnTo>
                  <a:pt x="566886" y="108852"/>
                </a:lnTo>
                <a:lnTo>
                  <a:pt x="567027" y="104739"/>
                </a:lnTo>
                <a:lnTo>
                  <a:pt x="567027" y="103534"/>
                </a:lnTo>
                <a:lnTo>
                  <a:pt x="566278" y="92471"/>
                </a:lnTo>
                <a:lnTo>
                  <a:pt x="480158" y="92471"/>
                </a:lnTo>
                <a:lnTo>
                  <a:pt x="481167" y="85145"/>
                </a:lnTo>
                <a:lnTo>
                  <a:pt x="504481" y="58574"/>
                </a:lnTo>
                <a:lnTo>
                  <a:pt x="552275" y="58574"/>
                </a:lnTo>
                <a:lnTo>
                  <a:pt x="552065" y="58291"/>
                </a:lnTo>
                <a:lnTo>
                  <a:pt x="544031" y="51258"/>
                </a:lnTo>
                <a:lnTo>
                  <a:pt x="534921" y="46227"/>
                </a:lnTo>
                <a:lnTo>
                  <a:pt x="524721" y="43203"/>
                </a:lnTo>
                <a:lnTo>
                  <a:pt x="513416" y="42193"/>
                </a:lnTo>
                <a:close/>
              </a:path>
              <a:path w="681354" h="165734">
                <a:moveTo>
                  <a:pt x="545753" y="124737"/>
                </a:moveTo>
                <a:lnTo>
                  <a:pt x="521997" y="148919"/>
                </a:lnTo>
                <a:lnTo>
                  <a:pt x="555116" y="148919"/>
                </a:lnTo>
                <a:lnTo>
                  <a:pt x="559422" y="143352"/>
                </a:lnTo>
                <a:lnTo>
                  <a:pt x="563424" y="135826"/>
                </a:lnTo>
                <a:lnTo>
                  <a:pt x="566389" y="127290"/>
                </a:lnTo>
                <a:lnTo>
                  <a:pt x="545753" y="124737"/>
                </a:lnTo>
                <a:close/>
              </a:path>
              <a:path w="681354" h="165734">
                <a:moveTo>
                  <a:pt x="552275" y="58574"/>
                </a:moveTo>
                <a:lnTo>
                  <a:pt x="513629" y="58574"/>
                </a:lnTo>
                <a:lnTo>
                  <a:pt x="520887" y="59303"/>
                </a:lnTo>
                <a:lnTo>
                  <a:pt x="527440" y="61482"/>
                </a:lnTo>
                <a:lnTo>
                  <a:pt x="545966" y="92471"/>
                </a:lnTo>
                <a:lnTo>
                  <a:pt x="566278" y="92471"/>
                </a:lnTo>
                <a:lnTo>
                  <a:pt x="566095" y="89773"/>
                </a:lnTo>
                <a:lnTo>
                  <a:pt x="563295" y="77641"/>
                </a:lnTo>
                <a:lnTo>
                  <a:pt x="558621" y="67145"/>
                </a:lnTo>
                <a:lnTo>
                  <a:pt x="552275" y="58574"/>
                </a:lnTo>
                <a:close/>
              </a:path>
              <a:path w="681354" h="165734">
                <a:moveTo>
                  <a:pt x="602768" y="124383"/>
                </a:moveTo>
                <a:lnTo>
                  <a:pt x="583054" y="127503"/>
                </a:lnTo>
                <a:lnTo>
                  <a:pt x="585248" y="136292"/>
                </a:lnTo>
                <a:lnTo>
                  <a:pt x="588532" y="143937"/>
                </a:lnTo>
                <a:lnTo>
                  <a:pt x="622594" y="164772"/>
                </a:lnTo>
                <a:lnTo>
                  <a:pt x="633403" y="165371"/>
                </a:lnTo>
                <a:lnTo>
                  <a:pt x="642622" y="165371"/>
                </a:lnTo>
                <a:lnTo>
                  <a:pt x="650919" y="163740"/>
                </a:lnTo>
                <a:lnTo>
                  <a:pt x="658223" y="160478"/>
                </a:lnTo>
                <a:lnTo>
                  <a:pt x="665598" y="157287"/>
                </a:lnTo>
                <a:lnTo>
                  <a:pt x="671200" y="152748"/>
                </a:lnTo>
                <a:lnTo>
                  <a:pt x="673691" y="148919"/>
                </a:lnTo>
                <a:lnTo>
                  <a:pt x="624184" y="148919"/>
                </a:lnTo>
                <a:lnTo>
                  <a:pt x="617093" y="146791"/>
                </a:lnTo>
                <a:lnTo>
                  <a:pt x="606952" y="138353"/>
                </a:lnTo>
                <a:lnTo>
                  <a:pt x="603903" y="132325"/>
                </a:lnTo>
                <a:lnTo>
                  <a:pt x="602768" y="124383"/>
                </a:lnTo>
                <a:close/>
              </a:path>
              <a:path w="681354" h="165734">
                <a:moveTo>
                  <a:pt x="639005" y="42193"/>
                </a:moveTo>
                <a:lnTo>
                  <a:pt x="623617" y="42193"/>
                </a:lnTo>
                <a:lnTo>
                  <a:pt x="617873" y="42973"/>
                </a:lnTo>
                <a:lnTo>
                  <a:pt x="612483" y="44604"/>
                </a:lnTo>
                <a:lnTo>
                  <a:pt x="607094" y="46164"/>
                </a:lnTo>
                <a:lnTo>
                  <a:pt x="602910" y="48079"/>
                </a:lnTo>
                <a:lnTo>
                  <a:pt x="599790" y="50419"/>
                </a:lnTo>
                <a:lnTo>
                  <a:pt x="595606" y="53327"/>
                </a:lnTo>
                <a:lnTo>
                  <a:pt x="592344" y="57085"/>
                </a:lnTo>
                <a:lnTo>
                  <a:pt x="589933" y="61553"/>
                </a:lnTo>
                <a:lnTo>
                  <a:pt x="587592" y="66020"/>
                </a:lnTo>
                <a:lnTo>
                  <a:pt x="586387" y="70913"/>
                </a:lnTo>
                <a:lnTo>
                  <a:pt x="586387" y="81905"/>
                </a:lnTo>
                <a:lnTo>
                  <a:pt x="615479" y="107594"/>
                </a:lnTo>
                <a:lnTo>
                  <a:pt x="644962" y="115518"/>
                </a:lnTo>
                <a:lnTo>
                  <a:pt x="651769" y="117717"/>
                </a:lnTo>
                <a:lnTo>
                  <a:pt x="654464" y="119489"/>
                </a:lnTo>
                <a:lnTo>
                  <a:pt x="658364" y="122113"/>
                </a:lnTo>
                <a:lnTo>
                  <a:pt x="660350" y="125659"/>
                </a:lnTo>
                <a:lnTo>
                  <a:pt x="660350" y="135161"/>
                </a:lnTo>
                <a:lnTo>
                  <a:pt x="658152" y="139558"/>
                </a:lnTo>
                <a:lnTo>
                  <a:pt x="653684" y="143317"/>
                </a:lnTo>
                <a:lnTo>
                  <a:pt x="649288" y="147075"/>
                </a:lnTo>
                <a:lnTo>
                  <a:pt x="642480" y="148919"/>
                </a:lnTo>
                <a:lnTo>
                  <a:pt x="673691" y="148919"/>
                </a:lnTo>
                <a:lnTo>
                  <a:pt x="675076" y="146791"/>
                </a:lnTo>
                <a:lnTo>
                  <a:pt x="678930" y="140976"/>
                </a:lnTo>
                <a:lnTo>
                  <a:pt x="680844" y="134736"/>
                </a:lnTo>
                <a:lnTo>
                  <a:pt x="680844" y="121262"/>
                </a:lnTo>
                <a:lnTo>
                  <a:pt x="651379" y="96372"/>
                </a:lnTo>
                <a:lnTo>
                  <a:pt x="623617" y="88571"/>
                </a:lnTo>
                <a:lnTo>
                  <a:pt x="617731" y="86869"/>
                </a:lnTo>
                <a:lnTo>
                  <a:pt x="612270" y="84742"/>
                </a:lnTo>
                <a:lnTo>
                  <a:pt x="609718" y="82969"/>
                </a:lnTo>
                <a:lnTo>
                  <a:pt x="608087" y="80770"/>
                </a:lnTo>
                <a:lnTo>
                  <a:pt x="606455" y="78714"/>
                </a:lnTo>
                <a:lnTo>
                  <a:pt x="605675" y="76374"/>
                </a:lnTo>
                <a:lnTo>
                  <a:pt x="605675" y="69708"/>
                </a:lnTo>
                <a:lnTo>
                  <a:pt x="607590" y="66162"/>
                </a:lnTo>
                <a:lnTo>
                  <a:pt x="611561" y="63184"/>
                </a:lnTo>
                <a:lnTo>
                  <a:pt x="615462" y="60135"/>
                </a:lnTo>
                <a:lnTo>
                  <a:pt x="621986" y="58574"/>
                </a:lnTo>
                <a:lnTo>
                  <a:pt x="670715" y="58574"/>
                </a:lnTo>
                <a:lnTo>
                  <a:pt x="666236" y="52476"/>
                </a:lnTo>
                <a:lnTo>
                  <a:pt x="661059" y="48859"/>
                </a:lnTo>
                <a:lnTo>
                  <a:pt x="654110" y="46164"/>
                </a:lnTo>
                <a:lnTo>
                  <a:pt x="647089" y="43541"/>
                </a:lnTo>
                <a:lnTo>
                  <a:pt x="639005" y="42193"/>
                </a:lnTo>
                <a:close/>
              </a:path>
              <a:path w="681354" h="165734">
                <a:moveTo>
                  <a:pt x="670715" y="58574"/>
                </a:moveTo>
                <a:lnTo>
                  <a:pt x="638934" y="58574"/>
                </a:lnTo>
                <a:lnTo>
                  <a:pt x="644962" y="60276"/>
                </a:lnTo>
                <a:lnTo>
                  <a:pt x="653471" y="67084"/>
                </a:lnTo>
                <a:lnTo>
                  <a:pt x="656024" y="71835"/>
                </a:lnTo>
                <a:lnTo>
                  <a:pt x="656946" y="77934"/>
                </a:lnTo>
                <a:lnTo>
                  <a:pt x="676448" y="75239"/>
                </a:lnTo>
                <a:lnTo>
                  <a:pt x="675171" y="67651"/>
                </a:lnTo>
                <a:lnTo>
                  <a:pt x="672902" y="61553"/>
                </a:lnTo>
                <a:lnTo>
                  <a:pt x="670715" y="5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668108" y="11686390"/>
            <a:ext cx="451275" cy="22056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394034" y="11617439"/>
            <a:ext cx="1967719" cy="36558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637267" y="11686390"/>
            <a:ext cx="460133" cy="22056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8385487" y="11610835"/>
            <a:ext cx="305375" cy="296124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8944507" y="11610835"/>
            <a:ext cx="1044146" cy="296776"/>
          </a:xfrm>
          <a:custGeom>
            <a:avLst/>
            <a:gdLst/>
            <a:ahLst/>
            <a:cxnLst/>
            <a:rect l="l" t="t" r="r" b="b"/>
            <a:pathLst>
              <a:path w="518159" h="165734">
                <a:moveTo>
                  <a:pt x="45597" y="69708"/>
                </a:moveTo>
                <a:lnTo>
                  <a:pt x="14253" y="69708"/>
                </a:lnTo>
                <a:lnTo>
                  <a:pt x="14267" y="132396"/>
                </a:lnTo>
                <a:lnTo>
                  <a:pt x="14620" y="139487"/>
                </a:lnTo>
                <a:lnTo>
                  <a:pt x="15246" y="143033"/>
                </a:lnTo>
                <a:lnTo>
                  <a:pt x="16097" y="148139"/>
                </a:lnTo>
                <a:lnTo>
                  <a:pt x="39144" y="165371"/>
                </a:lnTo>
                <a:lnTo>
                  <a:pt x="53965" y="165371"/>
                </a:lnTo>
                <a:lnTo>
                  <a:pt x="62191" y="163811"/>
                </a:lnTo>
                <a:lnTo>
                  <a:pt x="69424" y="160690"/>
                </a:lnTo>
                <a:lnTo>
                  <a:pt x="67061" y="139487"/>
                </a:lnTo>
                <a:lnTo>
                  <a:pt x="52121" y="139487"/>
                </a:lnTo>
                <a:lnTo>
                  <a:pt x="50419" y="138991"/>
                </a:lnTo>
                <a:lnTo>
                  <a:pt x="45597" y="126794"/>
                </a:lnTo>
                <a:lnTo>
                  <a:pt x="45597" y="69708"/>
                </a:lnTo>
                <a:close/>
              </a:path>
              <a:path w="518159" h="165734">
                <a:moveTo>
                  <a:pt x="66730" y="136509"/>
                </a:moveTo>
                <a:lnTo>
                  <a:pt x="61269" y="138494"/>
                </a:lnTo>
                <a:lnTo>
                  <a:pt x="57085" y="139487"/>
                </a:lnTo>
                <a:lnTo>
                  <a:pt x="67061" y="139487"/>
                </a:lnTo>
                <a:lnTo>
                  <a:pt x="66730" y="136509"/>
                </a:lnTo>
                <a:close/>
              </a:path>
              <a:path w="518159" h="165734">
                <a:moveTo>
                  <a:pt x="66871" y="44888"/>
                </a:moveTo>
                <a:lnTo>
                  <a:pt x="0" y="44888"/>
                </a:lnTo>
                <a:lnTo>
                  <a:pt x="0" y="69708"/>
                </a:lnTo>
                <a:lnTo>
                  <a:pt x="66871" y="69708"/>
                </a:lnTo>
                <a:lnTo>
                  <a:pt x="66871" y="44888"/>
                </a:lnTo>
                <a:close/>
              </a:path>
              <a:path w="518159" h="165734">
                <a:moveTo>
                  <a:pt x="45597" y="3262"/>
                </a:moveTo>
                <a:lnTo>
                  <a:pt x="14253" y="21416"/>
                </a:lnTo>
                <a:lnTo>
                  <a:pt x="14253" y="44888"/>
                </a:lnTo>
                <a:lnTo>
                  <a:pt x="45597" y="44888"/>
                </a:lnTo>
                <a:lnTo>
                  <a:pt x="45597" y="3262"/>
                </a:lnTo>
                <a:close/>
              </a:path>
              <a:path w="518159" h="165734">
                <a:moveTo>
                  <a:pt x="182244" y="66020"/>
                </a:moveTo>
                <a:lnTo>
                  <a:pt x="140622" y="66020"/>
                </a:lnTo>
                <a:lnTo>
                  <a:pt x="146224" y="67297"/>
                </a:lnTo>
                <a:lnTo>
                  <a:pt x="149132" y="69850"/>
                </a:lnTo>
                <a:lnTo>
                  <a:pt x="152110" y="72403"/>
                </a:lnTo>
                <a:lnTo>
                  <a:pt x="153599" y="76728"/>
                </a:lnTo>
                <a:lnTo>
                  <a:pt x="153599" y="85805"/>
                </a:lnTo>
                <a:lnTo>
                  <a:pt x="148549" y="87600"/>
                </a:lnTo>
                <a:lnTo>
                  <a:pt x="141810" y="89475"/>
                </a:lnTo>
                <a:lnTo>
                  <a:pt x="133395" y="91430"/>
                </a:lnTo>
                <a:lnTo>
                  <a:pt x="115671" y="95073"/>
                </a:lnTo>
                <a:lnTo>
                  <a:pt x="108994" y="96815"/>
                </a:lnTo>
                <a:lnTo>
                  <a:pt x="80345" y="123815"/>
                </a:lnTo>
                <a:lnTo>
                  <a:pt x="80449" y="131616"/>
                </a:lnTo>
                <a:lnTo>
                  <a:pt x="103259" y="162880"/>
                </a:lnTo>
                <a:lnTo>
                  <a:pt x="119560" y="165371"/>
                </a:lnTo>
                <a:lnTo>
                  <a:pt x="126439" y="165371"/>
                </a:lnTo>
                <a:lnTo>
                  <a:pt x="132892" y="164023"/>
                </a:lnTo>
                <a:lnTo>
                  <a:pt x="145019" y="158847"/>
                </a:lnTo>
                <a:lnTo>
                  <a:pt x="150692" y="154946"/>
                </a:lnTo>
                <a:lnTo>
                  <a:pt x="156010" y="149770"/>
                </a:lnTo>
                <a:lnTo>
                  <a:pt x="185958" y="149770"/>
                </a:lnTo>
                <a:lnTo>
                  <a:pt x="184664" y="143387"/>
                </a:lnTo>
                <a:lnTo>
                  <a:pt x="123815" y="143387"/>
                </a:lnTo>
                <a:lnTo>
                  <a:pt x="119702" y="141756"/>
                </a:lnTo>
                <a:lnTo>
                  <a:pt x="116440" y="138565"/>
                </a:lnTo>
                <a:lnTo>
                  <a:pt x="113178" y="135445"/>
                </a:lnTo>
                <a:lnTo>
                  <a:pt x="111547" y="131616"/>
                </a:lnTo>
                <a:lnTo>
                  <a:pt x="111547" y="122822"/>
                </a:lnTo>
                <a:lnTo>
                  <a:pt x="113604" y="119206"/>
                </a:lnTo>
                <a:lnTo>
                  <a:pt x="117646" y="116298"/>
                </a:lnTo>
                <a:lnTo>
                  <a:pt x="120270" y="114526"/>
                </a:lnTo>
                <a:lnTo>
                  <a:pt x="125943" y="112682"/>
                </a:lnTo>
                <a:lnTo>
                  <a:pt x="143246" y="108994"/>
                </a:lnTo>
                <a:lnTo>
                  <a:pt x="149557" y="107434"/>
                </a:lnTo>
                <a:lnTo>
                  <a:pt x="153599" y="106087"/>
                </a:lnTo>
                <a:lnTo>
                  <a:pt x="184054" y="106087"/>
                </a:lnTo>
                <a:lnTo>
                  <a:pt x="184177" y="93464"/>
                </a:lnTo>
                <a:lnTo>
                  <a:pt x="184184" y="85805"/>
                </a:lnTo>
                <a:lnTo>
                  <a:pt x="183969" y="78216"/>
                </a:lnTo>
                <a:lnTo>
                  <a:pt x="183179" y="70444"/>
                </a:lnTo>
                <a:lnTo>
                  <a:pt x="182244" y="66020"/>
                </a:lnTo>
                <a:close/>
              </a:path>
              <a:path w="518159" h="165734">
                <a:moveTo>
                  <a:pt x="185958" y="149770"/>
                </a:moveTo>
                <a:lnTo>
                  <a:pt x="156010" y="149770"/>
                </a:lnTo>
                <a:lnTo>
                  <a:pt x="156687" y="151755"/>
                </a:lnTo>
                <a:lnTo>
                  <a:pt x="157145" y="153457"/>
                </a:lnTo>
                <a:lnTo>
                  <a:pt x="158350" y="157499"/>
                </a:lnTo>
                <a:lnTo>
                  <a:pt x="159343" y="160620"/>
                </a:lnTo>
                <a:lnTo>
                  <a:pt x="160123" y="162676"/>
                </a:lnTo>
                <a:lnTo>
                  <a:pt x="190971" y="162676"/>
                </a:lnTo>
                <a:lnTo>
                  <a:pt x="188205" y="157074"/>
                </a:lnTo>
                <a:lnTo>
                  <a:pt x="186361" y="151755"/>
                </a:lnTo>
                <a:lnTo>
                  <a:pt x="185958" y="149770"/>
                </a:lnTo>
                <a:close/>
              </a:path>
              <a:path w="518159" h="165734">
                <a:moveTo>
                  <a:pt x="184054" y="106087"/>
                </a:moveTo>
                <a:lnTo>
                  <a:pt x="153599" y="106087"/>
                </a:lnTo>
                <a:lnTo>
                  <a:pt x="153599" y="119773"/>
                </a:lnTo>
                <a:lnTo>
                  <a:pt x="153174" y="124808"/>
                </a:lnTo>
                <a:lnTo>
                  <a:pt x="134452" y="143387"/>
                </a:lnTo>
                <a:lnTo>
                  <a:pt x="184664" y="143387"/>
                </a:lnTo>
                <a:lnTo>
                  <a:pt x="184376" y="141969"/>
                </a:lnTo>
                <a:lnTo>
                  <a:pt x="183953" y="135445"/>
                </a:lnTo>
                <a:lnTo>
                  <a:pt x="184054" y="106087"/>
                </a:lnTo>
                <a:close/>
              </a:path>
              <a:path w="518159" h="165734">
                <a:moveTo>
                  <a:pt x="134594" y="42193"/>
                </a:moveTo>
                <a:lnTo>
                  <a:pt x="94606" y="55072"/>
                </a:lnTo>
                <a:lnTo>
                  <a:pt x="83607" y="75665"/>
                </a:lnTo>
                <a:lnTo>
                  <a:pt x="111902" y="80770"/>
                </a:lnTo>
                <a:lnTo>
                  <a:pt x="113816" y="75310"/>
                </a:lnTo>
                <a:lnTo>
                  <a:pt x="116298" y="71481"/>
                </a:lnTo>
                <a:lnTo>
                  <a:pt x="119419" y="69282"/>
                </a:lnTo>
                <a:lnTo>
                  <a:pt x="122539" y="67155"/>
                </a:lnTo>
                <a:lnTo>
                  <a:pt x="126865" y="66020"/>
                </a:lnTo>
                <a:lnTo>
                  <a:pt x="182244" y="66020"/>
                </a:lnTo>
                <a:lnTo>
                  <a:pt x="181870" y="64253"/>
                </a:lnTo>
                <a:lnTo>
                  <a:pt x="144354" y="42500"/>
                </a:lnTo>
                <a:lnTo>
                  <a:pt x="134594" y="42193"/>
                </a:lnTo>
                <a:close/>
              </a:path>
              <a:path w="518159" h="165734">
                <a:moveTo>
                  <a:pt x="315578" y="145373"/>
                </a:moveTo>
                <a:lnTo>
                  <a:pt x="241320" y="145373"/>
                </a:lnTo>
                <a:lnTo>
                  <a:pt x="246000" y="151968"/>
                </a:lnTo>
                <a:lnTo>
                  <a:pt x="251673" y="156932"/>
                </a:lnTo>
                <a:lnTo>
                  <a:pt x="258197" y="160265"/>
                </a:lnTo>
                <a:lnTo>
                  <a:pt x="264721" y="163669"/>
                </a:lnTo>
                <a:lnTo>
                  <a:pt x="271387" y="165371"/>
                </a:lnTo>
                <a:lnTo>
                  <a:pt x="278124" y="165371"/>
                </a:lnTo>
                <a:lnTo>
                  <a:pt x="288003" y="164348"/>
                </a:lnTo>
                <a:lnTo>
                  <a:pt x="297111" y="161284"/>
                </a:lnTo>
                <a:lnTo>
                  <a:pt x="305448" y="156186"/>
                </a:lnTo>
                <a:lnTo>
                  <a:pt x="313014" y="149061"/>
                </a:lnTo>
                <a:lnTo>
                  <a:pt x="315578" y="145373"/>
                </a:lnTo>
                <a:close/>
              </a:path>
              <a:path w="518159" h="165734">
                <a:moveTo>
                  <a:pt x="243518" y="0"/>
                </a:moveTo>
                <a:lnTo>
                  <a:pt x="212316" y="0"/>
                </a:lnTo>
                <a:lnTo>
                  <a:pt x="212316" y="162676"/>
                </a:lnTo>
                <a:lnTo>
                  <a:pt x="241320" y="162676"/>
                </a:lnTo>
                <a:lnTo>
                  <a:pt x="241320" y="145373"/>
                </a:lnTo>
                <a:lnTo>
                  <a:pt x="315578" y="145373"/>
                </a:lnTo>
                <a:lnTo>
                  <a:pt x="318832" y="140693"/>
                </a:lnTo>
                <a:lnTo>
                  <a:pt x="261601" y="140693"/>
                </a:lnTo>
                <a:lnTo>
                  <a:pt x="254439" y="136580"/>
                </a:lnTo>
                <a:lnTo>
                  <a:pt x="243305" y="101194"/>
                </a:lnTo>
                <a:lnTo>
                  <a:pt x="243771" y="92882"/>
                </a:lnTo>
                <a:lnTo>
                  <a:pt x="261885" y="66020"/>
                </a:lnTo>
                <a:lnTo>
                  <a:pt x="319165" y="66020"/>
                </a:lnTo>
                <a:lnTo>
                  <a:pt x="313854" y="58574"/>
                </a:lnTo>
                <a:lnTo>
                  <a:pt x="243518" y="58574"/>
                </a:lnTo>
                <a:lnTo>
                  <a:pt x="243518" y="0"/>
                </a:lnTo>
                <a:close/>
              </a:path>
              <a:path w="518159" h="165734">
                <a:moveTo>
                  <a:pt x="319165" y="66020"/>
                </a:moveTo>
                <a:lnTo>
                  <a:pt x="276989" y="66020"/>
                </a:lnTo>
                <a:lnTo>
                  <a:pt x="283230" y="68999"/>
                </a:lnTo>
                <a:lnTo>
                  <a:pt x="288123" y="74956"/>
                </a:lnTo>
                <a:lnTo>
                  <a:pt x="291328" y="80128"/>
                </a:lnTo>
                <a:lnTo>
                  <a:pt x="293610" y="86710"/>
                </a:lnTo>
                <a:lnTo>
                  <a:pt x="294974" y="94701"/>
                </a:lnTo>
                <a:lnTo>
                  <a:pt x="295427" y="104101"/>
                </a:lnTo>
                <a:lnTo>
                  <a:pt x="294975" y="112942"/>
                </a:lnTo>
                <a:lnTo>
                  <a:pt x="277486" y="140693"/>
                </a:lnTo>
                <a:lnTo>
                  <a:pt x="318832" y="140693"/>
                </a:lnTo>
                <a:lnTo>
                  <a:pt x="327322" y="101194"/>
                </a:lnTo>
                <a:lnTo>
                  <a:pt x="326521" y="88808"/>
                </a:lnTo>
                <a:lnTo>
                  <a:pt x="323863" y="76764"/>
                </a:lnTo>
                <a:lnTo>
                  <a:pt x="319451" y="66421"/>
                </a:lnTo>
                <a:lnTo>
                  <a:pt x="319165" y="66020"/>
                </a:lnTo>
                <a:close/>
              </a:path>
              <a:path w="518159" h="165734">
                <a:moveTo>
                  <a:pt x="277698" y="42193"/>
                </a:moveTo>
                <a:lnTo>
                  <a:pt x="268140" y="43217"/>
                </a:lnTo>
                <a:lnTo>
                  <a:pt x="259252" y="46289"/>
                </a:lnTo>
                <a:lnTo>
                  <a:pt x="251043" y="51408"/>
                </a:lnTo>
                <a:lnTo>
                  <a:pt x="243518" y="58574"/>
                </a:lnTo>
                <a:lnTo>
                  <a:pt x="313854" y="58574"/>
                </a:lnTo>
                <a:lnTo>
                  <a:pt x="277698" y="42193"/>
                </a:lnTo>
                <a:close/>
              </a:path>
              <a:path w="518159" h="165734">
                <a:moveTo>
                  <a:pt x="383573" y="0"/>
                </a:moveTo>
                <a:lnTo>
                  <a:pt x="352371" y="0"/>
                </a:lnTo>
                <a:lnTo>
                  <a:pt x="352371" y="162676"/>
                </a:lnTo>
                <a:lnTo>
                  <a:pt x="383573" y="162676"/>
                </a:lnTo>
                <a:lnTo>
                  <a:pt x="383573" y="0"/>
                </a:lnTo>
                <a:close/>
              </a:path>
              <a:path w="518159" h="165734">
                <a:moveTo>
                  <a:pt x="509015" y="66020"/>
                </a:moveTo>
                <a:lnTo>
                  <a:pt x="467393" y="66020"/>
                </a:lnTo>
                <a:lnTo>
                  <a:pt x="472925" y="67297"/>
                </a:lnTo>
                <a:lnTo>
                  <a:pt x="478881" y="72403"/>
                </a:lnTo>
                <a:lnTo>
                  <a:pt x="480371" y="76728"/>
                </a:lnTo>
                <a:lnTo>
                  <a:pt x="480371" y="85805"/>
                </a:lnTo>
                <a:lnTo>
                  <a:pt x="475320" y="87600"/>
                </a:lnTo>
                <a:lnTo>
                  <a:pt x="468581" y="89475"/>
                </a:lnTo>
                <a:lnTo>
                  <a:pt x="460167" y="91430"/>
                </a:lnTo>
                <a:lnTo>
                  <a:pt x="442443" y="95073"/>
                </a:lnTo>
                <a:lnTo>
                  <a:pt x="435766" y="96815"/>
                </a:lnTo>
                <a:lnTo>
                  <a:pt x="407116" y="123815"/>
                </a:lnTo>
                <a:lnTo>
                  <a:pt x="407221" y="131616"/>
                </a:lnTo>
                <a:lnTo>
                  <a:pt x="430022" y="162880"/>
                </a:lnTo>
                <a:lnTo>
                  <a:pt x="446261" y="165371"/>
                </a:lnTo>
                <a:lnTo>
                  <a:pt x="453210" y="165371"/>
                </a:lnTo>
                <a:lnTo>
                  <a:pt x="459664" y="164023"/>
                </a:lnTo>
                <a:lnTo>
                  <a:pt x="471790" y="158847"/>
                </a:lnTo>
                <a:lnTo>
                  <a:pt x="477463" y="154946"/>
                </a:lnTo>
                <a:lnTo>
                  <a:pt x="482782" y="149770"/>
                </a:lnTo>
                <a:lnTo>
                  <a:pt x="512730" y="149770"/>
                </a:lnTo>
                <a:lnTo>
                  <a:pt x="511435" y="143387"/>
                </a:lnTo>
                <a:lnTo>
                  <a:pt x="450587" y="143387"/>
                </a:lnTo>
                <a:lnTo>
                  <a:pt x="446474" y="141756"/>
                </a:lnTo>
                <a:lnTo>
                  <a:pt x="443212" y="138565"/>
                </a:lnTo>
                <a:lnTo>
                  <a:pt x="439950" y="135445"/>
                </a:lnTo>
                <a:lnTo>
                  <a:pt x="438319" y="131616"/>
                </a:lnTo>
                <a:lnTo>
                  <a:pt x="438319" y="122822"/>
                </a:lnTo>
                <a:lnTo>
                  <a:pt x="440375" y="119206"/>
                </a:lnTo>
                <a:lnTo>
                  <a:pt x="444417" y="116298"/>
                </a:lnTo>
                <a:lnTo>
                  <a:pt x="447041" y="114526"/>
                </a:lnTo>
                <a:lnTo>
                  <a:pt x="452714" y="112682"/>
                </a:lnTo>
                <a:lnTo>
                  <a:pt x="470017" y="108994"/>
                </a:lnTo>
                <a:lnTo>
                  <a:pt x="476328" y="107434"/>
                </a:lnTo>
                <a:lnTo>
                  <a:pt x="480371" y="106087"/>
                </a:lnTo>
                <a:lnTo>
                  <a:pt x="510825" y="106087"/>
                </a:lnTo>
                <a:lnTo>
                  <a:pt x="510948" y="93464"/>
                </a:lnTo>
                <a:lnTo>
                  <a:pt x="510955" y="85805"/>
                </a:lnTo>
                <a:lnTo>
                  <a:pt x="510741" y="78216"/>
                </a:lnTo>
                <a:lnTo>
                  <a:pt x="509950" y="70444"/>
                </a:lnTo>
                <a:lnTo>
                  <a:pt x="509015" y="66020"/>
                </a:lnTo>
                <a:close/>
              </a:path>
              <a:path w="518159" h="165734">
                <a:moveTo>
                  <a:pt x="512730" y="149770"/>
                </a:moveTo>
                <a:lnTo>
                  <a:pt x="482782" y="149770"/>
                </a:lnTo>
                <a:lnTo>
                  <a:pt x="483458" y="151755"/>
                </a:lnTo>
                <a:lnTo>
                  <a:pt x="483916" y="153457"/>
                </a:lnTo>
                <a:lnTo>
                  <a:pt x="485122" y="157499"/>
                </a:lnTo>
                <a:lnTo>
                  <a:pt x="486115" y="160620"/>
                </a:lnTo>
                <a:lnTo>
                  <a:pt x="486895" y="162676"/>
                </a:lnTo>
                <a:lnTo>
                  <a:pt x="517742" y="162676"/>
                </a:lnTo>
                <a:lnTo>
                  <a:pt x="514977" y="157074"/>
                </a:lnTo>
                <a:lnTo>
                  <a:pt x="513133" y="151755"/>
                </a:lnTo>
                <a:lnTo>
                  <a:pt x="512730" y="149770"/>
                </a:lnTo>
                <a:close/>
              </a:path>
              <a:path w="518159" h="165734">
                <a:moveTo>
                  <a:pt x="510825" y="106087"/>
                </a:moveTo>
                <a:lnTo>
                  <a:pt x="480371" y="106087"/>
                </a:lnTo>
                <a:lnTo>
                  <a:pt x="480371" y="119773"/>
                </a:lnTo>
                <a:lnTo>
                  <a:pt x="479945" y="124808"/>
                </a:lnTo>
                <a:lnTo>
                  <a:pt x="461224" y="143387"/>
                </a:lnTo>
                <a:lnTo>
                  <a:pt x="511435" y="143387"/>
                </a:lnTo>
                <a:lnTo>
                  <a:pt x="511147" y="141969"/>
                </a:lnTo>
                <a:lnTo>
                  <a:pt x="510724" y="135445"/>
                </a:lnTo>
                <a:lnTo>
                  <a:pt x="510825" y="106087"/>
                </a:lnTo>
                <a:close/>
              </a:path>
              <a:path w="518159" h="165734">
                <a:moveTo>
                  <a:pt x="461366" y="42193"/>
                </a:moveTo>
                <a:lnTo>
                  <a:pt x="421378" y="55072"/>
                </a:lnTo>
                <a:lnTo>
                  <a:pt x="410378" y="75665"/>
                </a:lnTo>
                <a:lnTo>
                  <a:pt x="438673" y="80770"/>
                </a:lnTo>
                <a:lnTo>
                  <a:pt x="440588" y="75310"/>
                </a:lnTo>
                <a:lnTo>
                  <a:pt x="443070" y="71481"/>
                </a:lnTo>
                <a:lnTo>
                  <a:pt x="446190" y="69282"/>
                </a:lnTo>
                <a:lnTo>
                  <a:pt x="449310" y="67155"/>
                </a:lnTo>
                <a:lnTo>
                  <a:pt x="453636" y="66020"/>
                </a:lnTo>
                <a:lnTo>
                  <a:pt x="509015" y="66020"/>
                </a:lnTo>
                <a:lnTo>
                  <a:pt x="508642" y="64253"/>
                </a:lnTo>
                <a:lnTo>
                  <a:pt x="471125" y="42500"/>
                </a:lnTo>
                <a:lnTo>
                  <a:pt x="461366" y="42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240172" y="11609691"/>
            <a:ext cx="220207" cy="292441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0727318" y="11686390"/>
            <a:ext cx="460133" cy="220569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6985827" y="12049700"/>
            <a:ext cx="3520160" cy="296776"/>
          </a:xfrm>
          <a:custGeom>
            <a:avLst/>
            <a:gdLst/>
            <a:ahLst/>
            <a:cxnLst/>
            <a:rect l="l" t="t" r="r" b="b"/>
            <a:pathLst>
              <a:path w="1746884" h="165734">
                <a:moveTo>
                  <a:pt x="97790" y="121259"/>
                </a:moveTo>
                <a:lnTo>
                  <a:pt x="68326" y="96367"/>
                </a:lnTo>
                <a:lnTo>
                  <a:pt x="40563" y="88569"/>
                </a:lnTo>
                <a:lnTo>
                  <a:pt x="34683" y="86868"/>
                </a:lnTo>
                <a:lnTo>
                  <a:pt x="29222" y="84747"/>
                </a:lnTo>
                <a:lnTo>
                  <a:pt x="26670" y="82969"/>
                </a:lnTo>
                <a:lnTo>
                  <a:pt x="25044" y="80772"/>
                </a:lnTo>
                <a:lnTo>
                  <a:pt x="23406" y="78714"/>
                </a:lnTo>
                <a:lnTo>
                  <a:pt x="22631" y="76377"/>
                </a:lnTo>
                <a:lnTo>
                  <a:pt x="22631" y="69710"/>
                </a:lnTo>
                <a:lnTo>
                  <a:pt x="24536" y="66167"/>
                </a:lnTo>
                <a:lnTo>
                  <a:pt x="28511" y="63182"/>
                </a:lnTo>
                <a:lnTo>
                  <a:pt x="32410" y="60134"/>
                </a:lnTo>
                <a:lnTo>
                  <a:pt x="38938" y="58648"/>
                </a:lnTo>
                <a:lnTo>
                  <a:pt x="55880" y="58648"/>
                </a:lnTo>
                <a:lnTo>
                  <a:pt x="61912" y="60274"/>
                </a:lnTo>
                <a:lnTo>
                  <a:pt x="70421" y="67081"/>
                </a:lnTo>
                <a:lnTo>
                  <a:pt x="72974" y="71831"/>
                </a:lnTo>
                <a:lnTo>
                  <a:pt x="73901" y="77939"/>
                </a:lnTo>
                <a:lnTo>
                  <a:pt x="93395" y="75234"/>
                </a:lnTo>
                <a:lnTo>
                  <a:pt x="64046" y="43535"/>
                </a:lnTo>
                <a:lnTo>
                  <a:pt x="55956" y="42189"/>
                </a:lnTo>
                <a:lnTo>
                  <a:pt x="40563" y="42189"/>
                </a:lnTo>
                <a:lnTo>
                  <a:pt x="34823" y="42976"/>
                </a:lnTo>
                <a:lnTo>
                  <a:pt x="29438" y="44602"/>
                </a:lnTo>
                <a:lnTo>
                  <a:pt x="24041" y="46164"/>
                </a:lnTo>
                <a:lnTo>
                  <a:pt x="19862" y="48082"/>
                </a:lnTo>
                <a:lnTo>
                  <a:pt x="16738" y="50419"/>
                </a:lnTo>
                <a:lnTo>
                  <a:pt x="12560" y="53327"/>
                </a:lnTo>
                <a:lnTo>
                  <a:pt x="9296" y="57086"/>
                </a:lnTo>
                <a:lnTo>
                  <a:pt x="6883" y="61556"/>
                </a:lnTo>
                <a:lnTo>
                  <a:pt x="4546" y="66014"/>
                </a:lnTo>
                <a:lnTo>
                  <a:pt x="3340" y="70916"/>
                </a:lnTo>
                <a:lnTo>
                  <a:pt x="3340" y="81902"/>
                </a:lnTo>
                <a:lnTo>
                  <a:pt x="32435" y="107594"/>
                </a:lnTo>
                <a:lnTo>
                  <a:pt x="61912" y="115519"/>
                </a:lnTo>
                <a:lnTo>
                  <a:pt x="68719" y="117716"/>
                </a:lnTo>
                <a:lnTo>
                  <a:pt x="71412" y="119494"/>
                </a:lnTo>
                <a:lnTo>
                  <a:pt x="75311" y="122110"/>
                </a:lnTo>
                <a:lnTo>
                  <a:pt x="77304" y="125653"/>
                </a:lnTo>
                <a:lnTo>
                  <a:pt x="77304" y="135166"/>
                </a:lnTo>
                <a:lnTo>
                  <a:pt x="75107" y="139560"/>
                </a:lnTo>
                <a:lnTo>
                  <a:pt x="70637" y="143319"/>
                </a:lnTo>
                <a:lnTo>
                  <a:pt x="66243" y="147078"/>
                </a:lnTo>
                <a:lnTo>
                  <a:pt x="59436" y="148920"/>
                </a:lnTo>
                <a:lnTo>
                  <a:pt x="41135" y="148920"/>
                </a:lnTo>
                <a:lnTo>
                  <a:pt x="34048" y="146786"/>
                </a:lnTo>
                <a:lnTo>
                  <a:pt x="23901" y="138353"/>
                </a:lnTo>
                <a:lnTo>
                  <a:pt x="20853" y="132321"/>
                </a:lnTo>
                <a:lnTo>
                  <a:pt x="19723" y="124383"/>
                </a:lnTo>
                <a:lnTo>
                  <a:pt x="0" y="127508"/>
                </a:lnTo>
                <a:lnTo>
                  <a:pt x="22021" y="159969"/>
                </a:lnTo>
                <a:lnTo>
                  <a:pt x="50355" y="165303"/>
                </a:lnTo>
                <a:lnTo>
                  <a:pt x="59575" y="165303"/>
                </a:lnTo>
                <a:lnTo>
                  <a:pt x="67868" y="163741"/>
                </a:lnTo>
                <a:lnTo>
                  <a:pt x="75171" y="160477"/>
                </a:lnTo>
                <a:lnTo>
                  <a:pt x="82550" y="157289"/>
                </a:lnTo>
                <a:lnTo>
                  <a:pt x="88150" y="152742"/>
                </a:lnTo>
                <a:lnTo>
                  <a:pt x="90639" y="148920"/>
                </a:lnTo>
                <a:lnTo>
                  <a:pt x="92024" y="146786"/>
                </a:lnTo>
                <a:lnTo>
                  <a:pt x="95885" y="140970"/>
                </a:lnTo>
                <a:lnTo>
                  <a:pt x="97790" y="134734"/>
                </a:lnTo>
                <a:lnTo>
                  <a:pt x="97790" y="121259"/>
                </a:lnTo>
                <a:close/>
              </a:path>
              <a:path w="1746884" h="165734">
                <a:moveTo>
                  <a:pt x="223951" y="103530"/>
                </a:moveTo>
                <a:lnTo>
                  <a:pt x="223202" y="92468"/>
                </a:lnTo>
                <a:lnTo>
                  <a:pt x="223024" y="89776"/>
                </a:lnTo>
                <a:lnTo>
                  <a:pt x="220218" y="77635"/>
                </a:lnTo>
                <a:lnTo>
                  <a:pt x="215544" y="67144"/>
                </a:lnTo>
                <a:lnTo>
                  <a:pt x="209257" y="58648"/>
                </a:lnTo>
                <a:lnTo>
                  <a:pt x="208991" y="58293"/>
                </a:lnTo>
                <a:lnTo>
                  <a:pt x="202895" y="52959"/>
                </a:lnTo>
                <a:lnTo>
                  <a:pt x="202895" y="92468"/>
                </a:lnTo>
                <a:lnTo>
                  <a:pt x="137083" y="92468"/>
                </a:lnTo>
                <a:lnTo>
                  <a:pt x="161404" y="58648"/>
                </a:lnTo>
                <a:lnTo>
                  <a:pt x="170624" y="58648"/>
                </a:lnTo>
                <a:lnTo>
                  <a:pt x="201968" y="82537"/>
                </a:lnTo>
                <a:lnTo>
                  <a:pt x="202895" y="92468"/>
                </a:lnTo>
                <a:lnTo>
                  <a:pt x="202895" y="52959"/>
                </a:lnTo>
                <a:lnTo>
                  <a:pt x="200952" y="51257"/>
                </a:lnTo>
                <a:lnTo>
                  <a:pt x="191846" y="46228"/>
                </a:lnTo>
                <a:lnTo>
                  <a:pt x="181648" y="43205"/>
                </a:lnTo>
                <a:lnTo>
                  <a:pt x="170345" y="42189"/>
                </a:lnTo>
                <a:lnTo>
                  <a:pt x="158724" y="43218"/>
                </a:lnTo>
                <a:lnTo>
                  <a:pt x="123926" y="67678"/>
                </a:lnTo>
                <a:lnTo>
                  <a:pt x="115316" y="104736"/>
                </a:lnTo>
                <a:lnTo>
                  <a:pt x="116268" y="118300"/>
                </a:lnTo>
                <a:lnTo>
                  <a:pt x="138722" y="156387"/>
                </a:lnTo>
                <a:lnTo>
                  <a:pt x="171475" y="165303"/>
                </a:lnTo>
                <a:lnTo>
                  <a:pt x="181279" y="164680"/>
                </a:lnTo>
                <a:lnTo>
                  <a:pt x="212039" y="148920"/>
                </a:lnTo>
                <a:lnTo>
                  <a:pt x="216344" y="143357"/>
                </a:lnTo>
                <a:lnTo>
                  <a:pt x="220345" y="135826"/>
                </a:lnTo>
                <a:lnTo>
                  <a:pt x="223316" y="127292"/>
                </a:lnTo>
                <a:lnTo>
                  <a:pt x="202679" y="124739"/>
                </a:lnTo>
                <a:lnTo>
                  <a:pt x="199631" y="133172"/>
                </a:lnTo>
                <a:lnTo>
                  <a:pt x="195516" y="139268"/>
                </a:lnTo>
                <a:lnTo>
                  <a:pt x="190334" y="143179"/>
                </a:lnTo>
                <a:lnTo>
                  <a:pt x="185166" y="147002"/>
                </a:lnTo>
                <a:lnTo>
                  <a:pt x="178917" y="148920"/>
                </a:lnTo>
                <a:lnTo>
                  <a:pt x="171615" y="148920"/>
                </a:lnTo>
                <a:lnTo>
                  <a:pt x="139268" y="125996"/>
                </a:lnTo>
                <a:lnTo>
                  <a:pt x="135953" y="108851"/>
                </a:lnTo>
                <a:lnTo>
                  <a:pt x="223812" y="108851"/>
                </a:lnTo>
                <a:lnTo>
                  <a:pt x="223951" y="104736"/>
                </a:lnTo>
                <a:lnTo>
                  <a:pt x="223951" y="103530"/>
                </a:lnTo>
                <a:close/>
              </a:path>
              <a:path w="1746884" h="165734">
                <a:moveTo>
                  <a:pt x="343649" y="162674"/>
                </a:moveTo>
                <a:lnTo>
                  <a:pt x="343560" y="79324"/>
                </a:lnTo>
                <a:lnTo>
                  <a:pt x="338810" y="59499"/>
                </a:lnTo>
                <a:lnTo>
                  <a:pt x="336346" y="56095"/>
                </a:lnTo>
                <a:lnTo>
                  <a:pt x="333375" y="51904"/>
                </a:lnTo>
                <a:lnTo>
                  <a:pt x="328980" y="48577"/>
                </a:lnTo>
                <a:lnTo>
                  <a:pt x="317068" y="43472"/>
                </a:lnTo>
                <a:lnTo>
                  <a:pt x="310540" y="42189"/>
                </a:lnTo>
                <a:lnTo>
                  <a:pt x="303441" y="42189"/>
                </a:lnTo>
                <a:lnTo>
                  <a:pt x="291896" y="43408"/>
                </a:lnTo>
                <a:lnTo>
                  <a:pt x="281787" y="47040"/>
                </a:lnTo>
                <a:lnTo>
                  <a:pt x="273138" y="53111"/>
                </a:lnTo>
                <a:lnTo>
                  <a:pt x="265938" y="61620"/>
                </a:lnTo>
                <a:lnTo>
                  <a:pt x="265938" y="44881"/>
                </a:lnTo>
                <a:lnTo>
                  <a:pt x="247916" y="44881"/>
                </a:lnTo>
                <a:lnTo>
                  <a:pt x="247916" y="162674"/>
                </a:lnTo>
                <a:lnTo>
                  <a:pt x="267919" y="162674"/>
                </a:lnTo>
                <a:lnTo>
                  <a:pt x="267919" y="98361"/>
                </a:lnTo>
                <a:lnTo>
                  <a:pt x="268490" y="87934"/>
                </a:lnTo>
                <a:lnTo>
                  <a:pt x="290677" y="59499"/>
                </a:lnTo>
                <a:lnTo>
                  <a:pt x="304507" y="59499"/>
                </a:lnTo>
                <a:lnTo>
                  <a:pt x="309194" y="60706"/>
                </a:lnTo>
                <a:lnTo>
                  <a:pt x="313093" y="63119"/>
                </a:lnTo>
                <a:lnTo>
                  <a:pt x="317068" y="65519"/>
                </a:lnTo>
                <a:lnTo>
                  <a:pt x="319824" y="68719"/>
                </a:lnTo>
                <a:lnTo>
                  <a:pt x="322948" y="76796"/>
                </a:lnTo>
                <a:lnTo>
                  <a:pt x="323723" y="82892"/>
                </a:lnTo>
                <a:lnTo>
                  <a:pt x="323723" y="162674"/>
                </a:lnTo>
                <a:lnTo>
                  <a:pt x="343649" y="162674"/>
                </a:lnTo>
                <a:close/>
              </a:path>
              <a:path w="1746884" h="165734">
                <a:moveTo>
                  <a:pt x="420382" y="162458"/>
                </a:moveTo>
                <a:lnTo>
                  <a:pt x="417601" y="145580"/>
                </a:lnTo>
                <a:lnTo>
                  <a:pt x="417474" y="144805"/>
                </a:lnTo>
                <a:lnTo>
                  <a:pt x="413854" y="145300"/>
                </a:lnTo>
                <a:lnTo>
                  <a:pt x="410946" y="145580"/>
                </a:lnTo>
                <a:lnTo>
                  <a:pt x="405777" y="145580"/>
                </a:lnTo>
                <a:lnTo>
                  <a:pt x="397408" y="134950"/>
                </a:lnTo>
                <a:lnTo>
                  <a:pt x="397408" y="60413"/>
                </a:lnTo>
                <a:lnTo>
                  <a:pt x="417474" y="60413"/>
                </a:lnTo>
                <a:lnTo>
                  <a:pt x="417474" y="44881"/>
                </a:lnTo>
                <a:lnTo>
                  <a:pt x="397408" y="44881"/>
                </a:lnTo>
                <a:lnTo>
                  <a:pt x="397408" y="3683"/>
                </a:lnTo>
                <a:lnTo>
                  <a:pt x="377545" y="15671"/>
                </a:lnTo>
                <a:lnTo>
                  <a:pt x="377545" y="44881"/>
                </a:lnTo>
                <a:lnTo>
                  <a:pt x="362877" y="44881"/>
                </a:lnTo>
                <a:lnTo>
                  <a:pt x="362877" y="60413"/>
                </a:lnTo>
                <a:lnTo>
                  <a:pt x="377545" y="60413"/>
                </a:lnTo>
                <a:lnTo>
                  <a:pt x="377545" y="140119"/>
                </a:lnTo>
                <a:lnTo>
                  <a:pt x="378333" y="147993"/>
                </a:lnTo>
                <a:lnTo>
                  <a:pt x="381596" y="155511"/>
                </a:lnTo>
                <a:lnTo>
                  <a:pt x="384429" y="158496"/>
                </a:lnTo>
                <a:lnTo>
                  <a:pt x="392442" y="163106"/>
                </a:lnTo>
                <a:lnTo>
                  <a:pt x="398043" y="164236"/>
                </a:lnTo>
                <a:lnTo>
                  <a:pt x="409740" y="164236"/>
                </a:lnTo>
                <a:lnTo>
                  <a:pt x="414782" y="163664"/>
                </a:lnTo>
                <a:lnTo>
                  <a:pt x="420382" y="162458"/>
                </a:lnTo>
                <a:close/>
              </a:path>
              <a:path w="1746884" h="165734">
                <a:moveTo>
                  <a:pt x="456907" y="44881"/>
                </a:moveTo>
                <a:lnTo>
                  <a:pt x="436981" y="44881"/>
                </a:lnTo>
                <a:lnTo>
                  <a:pt x="436981" y="162674"/>
                </a:lnTo>
                <a:lnTo>
                  <a:pt x="456907" y="162674"/>
                </a:lnTo>
                <a:lnTo>
                  <a:pt x="456907" y="44881"/>
                </a:lnTo>
                <a:close/>
              </a:path>
              <a:path w="1746884" h="165734">
                <a:moveTo>
                  <a:pt x="456907" y="0"/>
                </a:moveTo>
                <a:lnTo>
                  <a:pt x="436981" y="0"/>
                </a:lnTo>
                <a:lnTo>
                  <a:pt x="436981" y="22974"/>
                </a:lnTo>
                <a:lnTo>
                  <a:pt x="456907" y="22974"/>
                </a:lnTo>
                <a:lnTo>
                  <a:pt x="456907" y="0"/>
                </a:lnTo>
                <a:close/>
              </a:path>
              <a:path w="1746884" h="165734">
                <a:moveTo>
                  <a:pt x="581990" y="0"/>
                </a:moveTo>
                <a:lnTo>
                  <a:pt x="563841" y="0"/>
                </a:lnTo>
                <a:lnTo>
                  <a:pt x="563841" y="105524"/>
                </a:lnTo>
                <a:lnTo>
                  <a:pt x="563270" y="115811"/>
                </a:lnTo>
                <a:lnTo>
                  <a:pt x="541147" y="148920"/>
                </a:lnTo>
                <a:lnTo>
                  <a:pt x="523773" y="148920"/>
                </a:lnTo>
                <a:lnTo>
                  <a:pt x="500976" y="114503"/>
                </a:lnTo>
                <a:lnTo>
                  <a:pt x="500380" y="103886"/>
                </a:lnTo>
                <a:lnTo>
                  <a:pt x="500938" y="92976"/>
                </a:lnTo>
                <a:lnTo>
                  <a:pt x="522643" y="58712"/>
                </a:lnTo>
                <a:lnTo>
                  <a:pt x="531571" y="58712"/>
                </a:lnTo>
                <a:lnTo>
                  <a:pt x="561505" y="84569"/>
                </a:lnTo>
                <a:lnTo>
                  <a:pt x="563841" y="105524"/>
                </a:lnTo>
                <a:lnTo>
                  <a:pt x="563841" y="0"/>
                </a:lnTo>
                <a:lnTo>
                  <a:pt x="562140" y="0"/>
                </a:lnTo>
                <a:lnTo>
                  <a:pt x="562140" y="58356"/>
                </a:lnTo>
                <a:lnTo>
                  <a:pt x="558660" y="53606"/>
                </a:lnTo>
                <a:lnTo>
                  <a:pt x="554202" y="49707"/>
                </a:lnTo>
                <a:lnTo>
                  <a:pt x="548665" y="46659"/>
                </a:lnTo>
                <a:lnTo>
                  <a:pt x="543064" y="43688"/>
                </a:lnTo>
                <a:lnTo>
                  <a:pt x="536752" y="42189"/>
                </a:lnTo>
                <a:lnTo>
                  <a:pt x="529666" y="42189"/>
                </a:lnTo>
                <a:lnTo>
                  <a:pt x="493102" y="59169"/>
                </a:lnTo>
                <a:lnTo>
                  <a:pt x="480237" y="95275"/>
                </a:lnTo>
                <a:lnTo>
                  <a:pt x="479882" y="103886"/>
                </a:lnTo>
                <a:lnTo>
                  <a:pt x="480275" y="112661"/>
                </a:lnTo>
                <a:lnTo>
                  <a:pt x="494157" y="148259"/>
                </a:lnTo>
                <a:lnTo>
                  <a:pt x="530580" y="165303"/>
                </a:lnTo>
                <a:lnTo>
                  <a:pt x="540778" y="164211"/>
                </a:lnTo>
                <a:lnTo>
                  <a:pt x="549668" y="160934"/>
                </a:lnTo>
                <a:lnTo>
                  <a:pt x="557237" y="155460"/>
                </a:lnTo>
                <a:lnTo>
                  <a:pt x="562559" y="148920"/>
                </a:lnTo>
                <a:lnTo>
                  <a:pt x="563486" y="147789"/>
                </a:lnTo>
                <a:lnTo>
                  <a:pt x="563486" y="162674"/>
                </a:lnTo>
                <a:lnTo>
                  <a:pt x="581990" y="162674"/>
                </a:lnTo>
                <a:lnTo>
                  <a:pt x="581990" y="147789"/>
                </a:lnTo>
                <a:lnTo>
                  <a:pt x="581990" y="58712"/>
                </a:lnTo>
                <a:lnTo>
                  <a:pt x="581990" y="58356"/>
                </a:lnTo>
                <a:lnTo>
                  <a:pt x="581990" y="0"/>
                </a:lnTo>
                <a:close/>
              </a:path>
              <a:path w="1746884" h="165734">
                <a:moveTo>
                  <a:pt x="715949" y="102120"/>
                </a:moveTo>
                <a:lnTo>
                  <a:pt x="714997" y="88836"/>
                </a:lnTo>
                <a:lnTo>
                  <a:pt x="712114" y="77063"/>
                </a:lnTo>
                <a:lnTo>
                  <a:pt x="707301" y="66814"/>
                </a:lnTo>
                <a:lnTo>
                  <a:pt x="701052" y="58712"/>
                </a:lnTo>
                <a:lnTo>
                  <a:pt x="700570" y="58077"/>
                </a:lnTo>
                <a:lnTo>
                  <a:pt x="695426" y="53771"/>
                </a:lnTo>
                <a:lnTo>
                  <a:pt x="695426" y="103746"/>
                </a:lnTo>
                <a:lnTo>
                  <a:pt x="694829" y="113957"/>
                </a:lnTo>
                <a:lnTo>
                  <a:pt x="667943" y="148209"/>
                </a:lnTo>
                <a:lnTo>
                  <a:pt x="660857" y="148920"/>
                </a:lnTo>
                <a:lnTo>
                  <a:pt x="653669" y="148209"/>
                </a:lnTo>
                <a:lnTo>
                  <a:pt x="626719" y="114363"/>
                </a:lnTo>
                <a:lnTo>
                  <a:pt x="626110" y="103746"/>
                </a:lnTo>
                <a:lnTo>
                  <a:pt x="626719" y="93141"/>
                </a:lnTo>
                <a:lnTo>
                  <a:pt x="653669" y="59423"/>
                </a:lnTo>
                <a:lnTo>
                  <a:pt x="660857" y="58712"/>
                </a:lnTo>
                <a:lnTo>
                  <a:pt x="667905" y="59423"/>
                </a:lnTo>
                <a:lnTo>
                  <a:pt x="694829" y="92824"/>
                </a:lnTo>
                <a:lnTo>
                  <a:pt x="695426" y="103746"/>
                </a:lnTo>
                <a:lnTo>
                  <a:pt x="695426" y="53771"/>
                </a:lnTo>
                <a:lnTo>
                  <a:pt x="692289" y="51142"/>
                </a:lnTo>
                <a:lnTo>
                  <a:pt x="682917" y="46177"/>
                </a:lnTo>
                <a:lnTo>
                  <a:pt x="672426" y="43192"/>
                </a:lnTo>
                <a:lnTo>
                  <a:pt x="660857" y="42189"/>
                </a:lnTo>
                <a:lnTo>
                  <a:pt x="650316" y="43002"/>
                </a:lnTo>
                <a:lnTo>
                  <a:pt x="615797" y="64249"/>
                </a:lnTo>
                <a:lnTo>
                  <a:pt x="605536" y="103746"/>
                </a:lnTo>
                <a:lnTo>
                  <a:pt x="606501" y="117817"/>
                </a:lnTo>
                <a:lnTo>
                  <a:pt x="629056" y="156413"/>
                </a:lnTo>
                <a:lnTo>
                  <a:pt x="660857" y="165303"/>
                </a:lnTo>
                <a:lnTo>
                  <a:pt x="668401" y="164858"/>
                </a:lnTo>
                <a:lnTo>
                  <a:pt x="705345" y="144030"/>
                </a:lnTo>
                <a:lnTo>
                  <a:pt x="715530" y="112890"/>
                </a:lnTo>
                <a:lnTo>
                  <a:pt x="715949" y="102120"/>
                </a:lnTo>
                <a:close/>
              </a:path>
              <a:path w="1746884" h="165734">
                <a:moveTo>
                  <a:pt x="947775" y="122047"/>
                </a:moveTo>
                <a:lnTo>
                  <a:pt x="928128" y="119494"/>
                </a:lnTo>
                <a:lnTo>
                  <a:pt x="926782" y="129489"/>
                </a:lnTo>
                <a:lnTo>
                  <a:pt x="923442" y="136867"/>
                </a:lnTo>
                <a:lnTo>
                  <a:pt x="912952" y="146507"/>
                </a:lnTo>
                <a:lnTo>
                  <a:pt x="906360" y="148920"/>
                </a:lnTo>
                <a:lnTo>
                  <a:pt x="898550" y="148920"/>
                </a:lnTo>
                <a:lnTo>
                  <a:pt x="867968" y="124155"/>
                </a:lnTo>
                <a:lnTo>
                  <a:pt x="865720" y="103670"/>
                </a:lnTo>
                <a:lnTo>
                  <a:pt x="866305" y="92760"/>
                </a:lnTo>
                <a:lnTo>
                  <a:pt x="892454" y="59309"/>
                </a:lnTo>
                <a:lnTo>
                  <a:pt x="899617" y="58648"/>
                </a:lnTo>
                <a:lnTo>
                  <a:pt x="906284" y="58648"/>
                </a:lnTo>
                <a:lnTo>
                  <a:pt x="926490" y="82473"/>
                </a:lnTo>
                <a:lnTo>
                  <a:pt x="945921" y="79489"/>
                </a:lnTo>
                <a:lnTo>
                  <a:pt x="943635" y="71069"/>
                </a:lnTo>
                <a:lnTo>
                  <a:pt x="940269" y="63652"/>
                </a:lnTo>
                <a:lnTo>
                  <a:pt x="936777" y="58648"/>
                </a:lnTo>
                <a:lnTo>
                  <a:pt x="935812" y="57264"/>
                </a:lnTo>
                <a:lnTo>
                  <a:pt x="898842" y="42189"/>
                </a:lnTo>
                <a:lnTo>
                  <a:pt x="891413" y="42646"/>
                </a:lnTo>
                <a:lnTo>
                  <a:pt x="855065" y="64109"/>
                </a:lnTo>
                <a:lnTo>
                  <a:pt x="845159" y="104178"/>
                </a:lnTo>
                <a:lnTo>
                  <a:pt x="846074" y="118097"/>
                </a:lnTo>
                <a:lnTo>
                  <a:pt x="867829" y="156438"/>
                </a:lnTo>
                <a:lnTo>
                  <a:pt x="898766" y="165303"/>
                </a:lnTo>
                <a:lnTo>
                  <a:pt x="908024" y="164592"/>
                </a:lnTo>
                <a:lnTo>
                  <a:pt x="942073" y="140169"/>
                </a:lnTo>
                <a:lnTo>
                  <a:pt x="945553" y="131648"/>
                </a:lnTo>
                <a:lnTo>
                  <a:pt x="947775" y="122047"/>
                </a:lnTo>
                <a:close/>
              </a:path>
              <a:path w="1746884" h="165734">
                <a:moveTo>
                  <a:pt x="1029106" y="48641"/>
                </a:moveTo>
                <a:lnTo>
                  <a:pt x="1022159" y="44323"/>
                </a:lnTo>
                <a:lnTo>
                  <a:pt x="1015276" y="42189"/>
                </a:lnTo>
                <a:lnTo>
                  <a:pt x="1003935" y="42189"/>
                </a:lnTo>
                <a:lnTo>
                  <a:pt x="999604" y="43535"/>
                </a:lnTo>
                <a:lnTo>
                  <a:pt x="991882" y="48856"/>
                </a:lnTo>
                <a:lnTo>
                  <a:pt x="987628" y="54394"/>
                </a:lnTo>
                <a:lnTo>
                  <a:pt x="983081" y="62687"/>
                </a:lnTo>
                <a:lnTo>
                  <a:pt x="983081" y="44881"/>
                </a:lnTo>
                <a:lnTo>
                  <a:pt x="965073" y="44881"/>
                </a:lnTo>
                <a:lnTo>
                  <a:pt x="965073" y="162674"/>
                </a:lnTo>
                <a:lnTo>
                  <a:pt x="985075" y="162674"/>
                </a:lnTo>
                <a:lnTo>
                  <a:pt x="985075" y="92544"/>
                </a:lnTo>
                <a:lnTo>
                  <a:pt x="986129" y="84810"/>
                </a:lnTo>
                <a:lnTo>
                  <a:pt x="1003223" y="62826"/>
                </a:lnTo>
                <a:lnTo>
                  <a:pt x="1012444" y="62826"/>
                </a:lnTo>
                <a:lnTo>
                  <a:pt x="1017333" y="64249"/>
                </a:lnTo>
                <a:lnTo>
                  <a:pt x="1022235" y="67157"/>
                </a:lnTo>
                <a:lnTo>
                  <a:pt x="1023835" y="62826"/>
                </a:lnTo>
                <a:lnTo>
                  <a:pt x="1023886" y="62687"/>
                </a:lnTo>
                <a:lnTo>
                  <a:pt x="1029106" y="48641"/>
                </a:lnTo>
                <a:close/>
              </a:path>
              <a:path w="1746884" h="165734">
                <a:moveTo>
                  <a:pt x="1143000" y="103530"/>
                </a:moveTo>
                <a:lnTo>
                  <a:pt x="1128293" y="58648"/>
                </a:lnTo>
                <a:lnTo>
                  <a:pt x="1128039" y="58293"/>
                </a:lnTo>
                <a:lnTo>
                  <a:pt x="1121930" y="52959"/>
                </a:lnTo>
                <a:lnTo>
                  <a:pt x="1121930" y="92468"/>
                </a:lnTo>
                <a:lnTo>
                  <a:pt x="1056132" y="92468"/>
                </a:lnTo>
                <a:lnTo>
                  <a:pt x="1080452" y="58648"/>
                </a:lnTo>
                <a:lnTo>
                  <a:pt x="1089672" y="58648"/>
                </a:lnTo>
                <a:lnTo>
                  <a:pt x="1121016" y="82537"/>
                </a:lnTo>
                <a:lnTo>
                  <a:pt x="1121930" y="92468"/>
                </a:lnTo>
                <a:lnTo>
                  <a:pt x="1121930" y="52959"/>
                </a:lnTo>
                <a:lnTo>
                  <a:pt x="1120000" y="51257"/>
                </a:lnTo>
                <a:lnTo>
                  <a:pt x="1110894" y="46228"/>
                </a:lnTo>
                <a:lnTo>
                  <a:pt x="1100683" y="43205"/>
                </a:lnTo>
                <a:lnTo>
                  <a:pt x="1089380" y="42189"/>
                </a:lnTo>
                <a:lnTo>
                  <a:pt x="1077760" y="43218"/>
                </a:lnTo>
                <a:lnTo>
                  <a:pt x="1042974" y="67678"/>
                </a:lnTo>
                <a:lnTo>
                  <a:pt x="1034351" y="104736"/>
                </a:lnTo>
                <a:lnTo>
                  <a:pt x="1035316" y="118300"/>
                </a:lnTo>
                <a:lnTo>
                  <a:pt x="1057757" y="156387"/>
                </a:lnTo>
                <a:lnTo>
                  <a:pt x="1090523" y="165303"/>
                </a:lnTo>
                <a:lnTo>
                  <a:pt x="1100328" y="164680"/>
                </a:lnTo>
                <a:lnTo>
                  <a:pt x="1131087" y="148920"/>
                </a:lnTo>
                <a:lnTo>
                  <a:pt x="1135392" y="143357"/>
                </a:lnTo>
                <a:lnTo>
                  <a:pt x="1139393" y="135826"/>
                </a:lnTo>
                <a:lnTo>
                  <a:pt x="1142352" y="127292"/>
                </a:lnTo>
                <a:lnTo>
                  <a:pt x="1121727" y="124739"/>
                </a:lnTo>
                <a:lnTo>
                  <a:pt x="1118666" y="133172"/>
                </a:lnTo>
                <a:lnTo>
                  <a:pt x="1114564" y="139268"/>
                </a:lnTo>
                <a:lnTo>
                  <a:pt x="1109383" y="143179"/>
                </a:lnTo>
                <a:lnTo>
                  <a:pt x="1104201" y="147002"/>
                </a:lnTo>
                <a:lnTo>
                  <a:pt x="1097965" y="148920"/>
                </a:lnTo>
                <a:lnTo>
                  <a:pt x="1090663" y="148920"/>
                </a:lnTo>
                <a:lnTo>
                  <a:pt x="1058303" y="125996"/>
                </a:lnTo>
                <a:lnTo>
                  <a:pt x="1054989" y="108851"/>
                </a:lnTo>
                <a:lnTo>
                  <a:pt x="1142860" y="108851"/>
                </a:lnTo>
                <a:lnTo>
                  <a:pt x="1143000" y="104736"/>
                </a:lnTo>
                <a:lnTo>
                  <a:pt x="1143000" y="103530"/>
                </a:lnTo>
                <a:close/>
              </a:path>
              <a:path w="1746884" h="165734">
                <a:moveTo>
                  <a:pt x="1262634" y="122047"/>
                </a:moveTo>
                <a:lnTo>
                  <a:pt x="1242987" y="119494"/>
                </a:lnTo>
                <a:lnTo>
                  <a:pt x="1241640" y="129489"/>
                </a:lnTo>
                <a:lnTo>
                  <a:pt x="1238300" y="136867"/>
                </a:lnTo>
                <a:lnTo>
                  <a:pt x="1227810" y="146507"/>
                </a:lnTo>
                <a:lnTo>
                  <a:pt x="1221219" y="148920"/>
                </a:lnTo>
                <a:lnTo>
                  <a:pt x="1213408" y="148920"/>
                </a:lnTo>
                <a:lnTo>
                  <a:pt x="1182827" y="124155"/>
                </a:lnTo>
                <a:lnTo>
                  <a:pt x="1180579" y="103670"/>
                </a:lnTo>
                <a:lnTo>
                  <a:pt x="1181163" y="92760"/>
                </a:lnTo>
                <a:lnTo>
                  <a:pt x="1207312" y="59309"/>
                </a:lnTo>
                <a:lnTo>
                  <a:pt x="1214475" y="58648"/>
                </a:lnTo>
                <a:lnTo>
                  <a:pt x="1221143" y="58648"/>
                </a:lnTo>
                <a:lnTo>
                  <a:pt x="1241348" y="82473"/>
                </a:lnTo>
                <a:lnTo>
                  <a:pt x="1260779" y="79489"/>
                </a:lnTo>
                <a:lnTo>
                  <a:pt x="1258493" y="71069"/>
                </a:lnTo>
                <a:lnTo>
                  <a:pt x="1255128" y="63652"/>
                </a:lnTo>
                <a:lnTo>
                  <a:pt x="1251635" y="58648"/>
                </a:lnTo>
                <a:lnTo>
                  <a:pt x="1250670" y="57264"/>
                </a:lnTo>
                <a:lnTo>
                  <a:pt x="1213700" y="42189"/>
                </a:lnTo>
                <a:lnTo>
                  <a:pt x="1206271" y="42646"/>
                </a:lnTo>
                <a:lnTo>
                  <a:pt x="1169924" y="64109"/>
                </a:lnTo>
                <a:lnTo>
                  <a:pt x="1160018" y="104178"/>
                </a:lnTo>
                <a:lnTo>
                  <a:pt x="1160932" y="118097"/>
                </a:lnTo>
                <a:lnTo>
                  <a:pt x="1182687" y="156438"/>
                </a:lnTo>
                <a:lnTo>
                  <a:pt x="1213624" y="165303"/>
                </a:lnTo>
                <a:lnTo>
                  <a:pt x="1222883" y="164592"/>
                </a:lnTo>
                <a:lnTo>
                  <a:pt x="1256931" y="140169"/>
                </a:lnTo>
                <a:lnTo>
                  <a:pt x="1260411" y="131648"/>
                </a:lnTo>
                <a:lnTo>
                  <a:pt x="1262634" y="122047"/>
                </a:lnTo>
                <a:close/>
              </a:path>
              <a:path w="1746884" h="165734">
                <a:moveTo>
                  <a:pt x="1300213" y="44881"/>
                </a:moveTo>
                <a:lnTo>
                  <a:pt x="1280287" y="44881"/>
                </a:lnTo>
                <a:lnTo>
                  <a:pt x="1280287" y="162674"/>
                </a:lnTo>
                <a:lnTo>
                  <a:pt x="1300213" y="162674"/>
                </a:lnTo>
                <a:lnTo>
                  <a:pt x="1300213" y="44881"/>
                </a:lnTo>
                <a:close/>
              </a:path>
              <a:path w="1746884" h="165734">
                <a:moveTo>
                  <a:pt x="1300213" y="0"/>
                </a:moveTo>
                <a:lnTo>
                  <a:pt x="1280287" y="0"/>
                </a:lnTo>
                <a:lnTo>
                  <a:pt x="1280287" y="22974"/>
                </a:lnTo>
                <a:lnTo>
                  <a:pt x="1300213" y="22974"/>
                </a:lnTo>
                <a:lnTo>
                  <a:pt x="1300213" y="0"/>
                </a:lnTo>
                <a:close/>
              </a:path>
              <a:path w="1746884" h="165734">
                <a:moveTo>
                  <a:pt x="1432331" y="103530"/>
                </a:moveTo>
                <a:lnTo>
                  <a:pt x="1417624" y="58648"/>
                </a:lnTo>
                <a:lnTo>
                  <a:pt x="1411262" y="52959"/>
                </a:lnTo>
                <a:lnTo>
                  <a:pt x="1411262" y="92468"/>
                </a:lnTo>
                <a:lnTo>
                  <a:pt x="1345450" y="92468"/>
                </a:lnTo>
                <a:lnTo>
                  <a:pt x="1369783" y="58648"/>
                </a:lnTo>
                <a:lnTo>
                  <a:pt x="1378927" y="58648"/>
                </a:lnTo>
                <a:lnTo>
                  <a:pt x="1410347" y="82537"/>
                </a:lnTo>
                <a:lnTo>
                  <a:pt x="1411262" y="92468"/>
                </a:lnTo>
                <a:lnTo>
                  <a:pt x="1411262" y="52959"/>
                </a:lnTo>
                <a:lnTo>
                  <a:pt x="1409331" y="51257"/>
                </a:lnTo>
                <a:lnTo>
                  <a:pt x="1400213" y="46228"/>
                </a:lnTo>
                <a:lnTo>
                  <a:pt x="1390015" y="43205"/>
                </a:lnTo>
                <a:lnTo>
                  <a:pt x="1378712" y="42189"/>
                </a:lnTo>
                <a:lnTo>
                  <a:pt x="1367091" y="43218"/>
                </a:lnTo>
                <a:lnTo>
                  <a:pt x="1332306" y="67678"/>
                </a:lnTo>
                <a:lnTo>
                  <a:pt x="1323682" y="104736"/>
                </a:lnTo>
                <a:lnTo>
                  <a:pt x="1324635" y="118300"/>
                </a:lnTo>
                <a:lnTo>
                  <a:pt x="1347089" y="156387"/>
                </a:lnTo>
                <a:lnTo>
                  <a:pt x="1379855" y="165303"/>
                </a:lnTo>
                <a:lnTo>
                  <a:pt x="1389659" y="164680"/>
                </a:lnTo>
                <a:lnTo>
                  <a:pt x="1420418" y="148920"/>
                </a:lnTo>
                <a:lnTo>
                  <a:pt x="1424724" y="143357"/>
                </a:lnTo>
                <a:lnTo>
                  <a:pt x="1428724" y="135826"/>
                </a:lnTo>
                <a:lnTo>
                  <a:pt x="1431683" y="127292"/>
                </a:lnTo>
                <a:lnTo>
                  <a:pt x="1411046" y="124739"/>
                </a:lnTo>
                <a:lnTo>
                  <a:pt x="1407998" y="133172"/>
                </a:lnTo>
                <a:lnTo>
                  <a:pt x="1403883" y="139268"/>
                </a:lnTo>
                <a:lnTo>
                  <a:pt x="1398714" y="143179"/>
                </a:lnTo>
                <a:lnTo>
                  <a:pt x="1393532" y="147002"/>
                </a:lnTo>
                <a:lnTo>
                  <a:pt x="1387297" y="148920"/>
                </a:lnTo>
                <a:lnTo>
                  <a:pt x="1379994" y="148920"/>
                </a:lnTo>
                <a:lnTo>
                  <a:pt x="1347635" y="125996"/>
                </a:lnTo>
                <a:lnTo>
                  <a:pt x="1344320" y="108851"/>
                </a:lnTo>
                <a:lnTo>
                  <a:pt x="1432179" y="108851"/>
                </a:lnTo>
                <a:lnTo>
                  <a:pt x="1432331" y="104736"/>
                </a:lnTo>
                <a:lnTo>
                  <a:pt x="1432331" y="103530"/>
                </a:lnTo>
                <a:close/>
              </a:path>
              <a:path w="1746884" h="165734">
                <a:moveTo>
                  <a:pt x="1552028" y="162674"/>
                </a:moveTo>
                <a:lnTo>
                  <a:pt x="1551940" y="79324"/>
                </a:lnTo>
                <a:lnTo>
                  <a:pt x="1544726" y="56095"/>
                </a:lnTo>
                <a:lnTo>
                  <a:pt x="1541741" y="51904"/>
                </a:lnTo>
                <a:lnTo>
                  <a:pt x="1537347" y="48577"/>
                </a:lnTo>
                <a:lnTo>
                  <a:pt x="1525435" y="43472"/>
                </a:lnTo>
                <a:lnTo>
                  <a:pt x="1518907" y="42189"/>
                </a:lnTo>
                <a:lnTo>
                  <a:pt x="1511744" y="42189"/>
                </a:lnTo>
                <a:lnTo>
                  <a:pt x="1500238" y="43408"/>
                </a:lnTo>
                <a:lnTo>
                  <a:pt x="1490154" y="47040"/>
                </a:lnTo>
                <a:lnTo>
                  <a:pt x="1481518" y="53111"/>
                </a:lnTo>
                <a:lnTo>
                  <a:pt x="1474304" y="61620"/>
                </a:lnTo>
                <a:lnTo>
                  <a:pt x="1474304" y="44881"/>
                </a:lnTo>
                <a:lnTo>
                  <a:pt x="1456296" y="44881"/>
                </a:lnTo>
                <a:lnTo>
                  <a:pt x="1456296" y="162674"/>
                </a:lnTo>
                <a:lnTo>
                  <a:pt x="1476286" y="162674"/>
                </a:lnTo>
                <a:lnTo>
                  <a:pt x="1476286" y="98361"/>
                </a:lnTo>
                <a:lnTo>
                  <a:pt x="1476870" y="87934"/>
                </a:lnTo>
                <a:lnTo>
                  <a:pt x="1499057" y="59499"/>
                </a:lnTo>
                <a:lnTo>
                  <a:pt x="1512887" y="59499"/>
                </a:lnTo>
                <a:lnTo>
                  <a:pt x="1517561" y="60706"/>
                </a:lnTo>
                <a:lnTo>
                  <a:pt x="1521460" y="63119"/>
                </a:lnTo>
                <a:lnTo>
                  <a:pt x="1525435" y="65519"/>
                </a:lnTo>
                <a:lnTo>
                  <a:pt x="1528203" y="68719"/>
                </a:lnTo>
                <a:lnTo>
                  <a:pt x="1531315" y="76796"/>
                </a:lnTo>
                <a:lnTo>
                  <a:pt x="1532102" y="82892"/>
                </a:lnTo>
                <a:lnTo>
                  <a:pt x="1532102" y="162674"/>
                </a:lnTo>
                <a:lnTo>
                  <a:pt x="1552028" y="162674"/>
                </a:lnTo>
                <a:close/>
              </a:path>
              <a:path w="1746884" h="165734">
                <a:moveTo>
                  <a:pt x="1628762" y="162458"/>
                </a:moveTo>
                <a:lnTo>
                  <a:pt x="1625981" y="145580"/>
                </a:lnTo>
                <a:lnTo>
                  <a:pt x="1625854" y="144805"/>
                </a:lnTo>
                <a:lnTo>
                  <a:pt x="1622234" y="145300"/>
                </a:lnTo>
                <a:lnTo>
                  <a:pt x="1619326" y="145580"/>
                </a:lnTo>
                <a:lnTo>
                  <a:pt x="1614144" y="145580"/>
                </a:lnTo>
                <a:lnTo>
                  <a:pt x="1605775" y="134950"/>
                </a:lnTo>
                <a:lnTo>
                  <a:pt x="1605775" y="60413"/>
                </a:lnTo>
                <a:lnTo>
                  <a:pt x="1625854" y="60413"/>
                </a:lnTo>
                <a:lnTo>
                  <a:pt x="1625854" y="44881"/>
                </a:lnTo>
                <a:lnTo>
                  <a:pt x="1605775" y="44881"/>
                </a:lnTo>
                <a:lnTo>
                  <a:pt x="1605775" y="3683"/>
                </a:lnTo>
                <a:lnTo>
                  <a:pt x="1585925" y="15671"/>
                </a:lnTo>
                <a:lnTo>
                  <a:pt x="1585925" y="44881"/>
                </a:lnTo>
                <a:lnTo>
                  <a:pt x="1571244" y="44881"/>
                </a:lnTo>
                <a:lnTo>
                  <a:pt x="1571244" y="60413"/>
                </a:lnTo>
                <a:lnTo>
                  <a:pt x="1585925" y="60413"/>
                </a:lnTo>
                <a:lnTo>
                  <a:pt x="1585925" y="140119"/>
                </a:lnTo>
                <a:lnTo>
                  <a:pt x="1586699" y="147993"/>
                </a:lnTo>
                <a:lnTo>
                  <a:pt x="1589963" y="155511"/>
                </a:lnTo>
                <a:lnTo>
                  <a:pt x="1592808" y="158496"/>
                </a:lnTo>
                <a:lnTo>
                  <a:pt x="1600822" y="163106"/>
                </a:lnTo>
                <a:lnTo>
                  <a:pt x="1606423" y="164236"/>
                </a:lnTo>
                <a:lnTo>
                  <a:pt x="1618119" y="164236"/>
                </a:lnTo>
                <a:lnTo>
                  <a:pt x="1623148" y="163664"/>
                </a:lnTo>
                <a:lnTo>
                  <a:pt x="1628762" y="162458"/>
                </a:lnTo>
                <a:close/>
              </a:path>
              <a:path w="1746884" h="165734">
                <a:moveTo>
                  <a:pt x="1746326" y="103530"/>
                </a:moveTo>
                <a:lnTo>
                  <a:pt x="1745576" y="92468"/>
                </a:lnTo>
                <a:lnTo>
                  <a:pt x="1745399" y="89776"/>
                </a:lnTo>
                <a:lnTo>
                  <a:pt x="1742605" y="77635"/>
                </a:lnTo>
                <a:lnTo>
                  <a:pt x="1737931" y="67144"/>
                </a:lnTo>
                <a:lnTo>
                  <a:pt x="1731632" y="58648"/>
                </a:lnTo>
                <a:lnTo>
                  <a:pt x="1731365" y="58293"/>
                </a:lnTo>
                <a:lnTo>
                  <a:pt x="1725269" y="52959"/>
                </a:lnTo>
                <a:lnTo>
                  <a:pt x="1725269" y="92468"/>
                </a:lnTo>
                <a:lnTo>
                  <a:pt x="1659458" y="92468"/>
                </a:lnTo>
                <a:lnTo>
                  <a:pt x="1683791" y="58648"/>
                </a:lnTo>
                <a:lnTo>
                  <a:pt x="1692998" y="58648"/>
                </a:lnTo>
                <a:lnTo>
                  <a:pt x="1724355" y="82537"/>
                </a:lnTo>
                <a:lnTo>
                  <a:pt x="1725269" y="92468"/>
                </a:lnTo>
                <a:lnTo>
                  <a:pt x="1725269" y="52959"/>
                </a:lnTo>
                <a:lnTo>
                  <a:pt x="1723339" y="51257"/>
                </a:lnTo>
                <a:lnTo>
                  <a:pt x="1714220" y="46228"/>
                </a:lnTo>
                <a:lnTo>
                  <a:pt x="1704022" y="43205"/>
                </a:lnTo>
                <a:lnTo>
                  <a:pt x="1692719" y="42189"/>
                </a:lnTo>
                <a:lnTo>
                  <a:pt x="1681099" y="43218"/>
                </a:lnTo>
                <a:lnTo>
                  <a:pt x="1646313" y="67678"/>
                </a:lnTo>
                <a:lnTo>
                  <a:pt x="1637690" y="104736"/>
                </a:lnTo>
                <a:lnTo>
                  <a:pt x="1638642" y="118300"/>
                </a:lnTo>
                <a:lnTo>
                  <a:pt x="1661096" y="156387"/>
                </a:lnTo>
                <a:lnTo>
                  <a:pt x="1693849" y="165303"/>
                </a:lnTo>
                <a:lnTo>
                  <a:pt x="1703666" y="164680"/>
                </a:lnTo>
                <a:lnTo>
                  <a:pt x="1734426" y="148920"/>
                </a:lnTo>
                <a:lnTo>
                  <a:pt x="1738731" y="143357"/>
                </a:lnTo>
                <a:lnTo>
                  <a:pt x="1742732" y="135826"/>
                </a:lnTo>
                <a:lnTo>
                  <a:pt x="1745691" y="127292"/>
                </a:lnTo>
                <a:lnTo>
                  <a:pt x="1725053" y="124739"/>
                </a:lnTo>
                <a:lnTo>
                  <a:pt x="1722005" y="133172"/>
                </a:lnTo>
                <a:lnTo>
                  <a:pt x="1717890" y="139268"/>
                </a:lnTo>
                <a:lnTo>
                  <a:pt x="1712722" y="143179"/>
                </a:lnTo>
                <a:lnTo>
                  <a:pt x="1707540" y="147002"/>
                </a:lnTo>
                <a:lnTo>
                  <a:pt x="1701304" y="148920"/>
                </a:lnTo>
                <a:lnTo>
                  <a:pt x="1694002" y="148920"/>
                </a:lnTo>
                <a:lnTo>
                  <a:pt x="1661642" y="125996"/>
                </a:lnTo>
                <a:lnTo>
                  <a:pt x="1658327" y="108851"/>
                </a:lnTo>
                <a:lnTo>
                  <a:pt x="1746186" y="108851"/>
                </a:lnTo>
                <a:lnTo>
                  <a:pt x="1746326" y="104736"/>
                </a:lnTo>
                <a:lnTo>
                  <a:pt x="1746326" y="103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4125378" y="12048165"/>
            <a:ext cx="2439144" cy="297521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6977560" y="12044628"/>
            <a:ext cx="14226512" cy="740233"/>
          </a:xfrm>
          <a:custGeom>
            <a:avLst/>
            <a:gdLst/>
            <a:ahLst/>
            <a:cxnLst/>
            <a:rect l="l" t="t" r="r" b="b"/>
            <a:pathLst>
              <a:path w="7059930" h="413384">
                <a:moveTo>
                  <a:pt x="108064" y="292798"/>
                </a:moveTo>
                <a:lnTo>
                  <a:pt x="87503" y="292798"/>
                </a:lnTo>
                <a:lnTo>
                  <a:pt x="58140" y="373354"/>
                </a:lnTo>
                <a:lnTo>
                  <a:pt x="55664" y="380873"/>
                </a:lnTo>
                <a:lnTo>
                  <a:pt x="53886" y="387045"/>
                </a:lnTo>
                <a:lnTo>
                  <a:pt x="51625" y="378891"/>
                </a:lnTo>
                <a:lnTo>
                  <a:pt x="49072" y="370941"/>
                </a:lnTo>
                <a:lnTo>
                  <a:pt x="46367" y="363283"/>
                </a:lnTo>
                <a:lnTo>
                  <a:pt x="21056" y="292798"/>
                </a:lnTo>
                <a:lnTo>
                  <a:pt x="0" y="292798"/>
                </a:lnTo>
                <a:lnTo>
                  <a:pt x="44818" y="410591"/>
                </a:lnTo>
                <a:lnTo>
                  <a:pt x="63461" y="410591"/>
                </a:lnTo>
                <a:lnTo>
                  <a:pt x="72377" y="387045"/>
                </a:lnTo>
                <a:lnTo>
                  <a:pt x="108064" y="292798"/>
                </a:lnTo>
                <a:close/>
              </a:path>
              <a:path w="7059930" h="413384">
                <a:moveTo>
                  <a:pt x="227838" y="410591"/>
                </a:moveTo>
                <a:lnTo>
                  <a:pt x="225285" y="406044"/>
                </a:lnTo>
                <a:lnTo>
                  <a:pt x="223659" y="401370"/>
                </a:lnTo>
                <a:lnTo>
                  <a:pt x="222808" y="396405"/>
                </a:lnTo>
                <a:lnTo>
                  <a:pt x="222770" y="396049"/>
                </a:lnTo>
                <a:lnTo>
                  <a:pt x="222250" y="391452"/>
                </a:lnTo>
                <a:lnTo>
                  <a:pt x="221869" y="384276"/>
                </a:lnTo>
                <a:lnTo>
                  <a:pt x="221615" y="374205"/>
                </a:lnTo>
                <a:lnTo>
                  <a:pt x="221526" y="351447"/>
                </a:lnTo>
                <a:lnTo>
                  <a:pt x="221526" y="325704"/>
                </a:lnTo>
                <a:lnTo>
                  <a:pt x="221170" y="319608"/>
                </a:lnTo>
                <a:lnTo>
                  <a:pt x="194157" y="291312"/>
                </a:lnTo>
                <a:lnTo>
                  <a:pt x="186004" y="290106"/>
                </a:lnTo>
                <a:lnTo>
                  <a:pt x="175933" y="290106"/>
                </a:lnTo>
                <a:lnTo>
                  <a:pt x="135585" y="301028"/>
                </a:lnTo>
                <a:lnTo>
                  <a:pt x="122745" y="326415"/>
                </a:lnTo>
                <a:lnTo>
                  <a:pt x="142316" y="329031"/>
                </a:lnTo>
                <a:lnTo>
                  <a:pt x="144449" y="320662"/>
                </a:lnTo>
                <a:lnTo>
                  <a:pt x="147777" y="314858"/>
                </a:lnTo>
                <a:lnTo>
                  <a:pt x="152247" y="311594"/>
                </a:lnTo>
                <a:lnTo>
                  <a:pt x="156718" y="308254"/>
                </a:lnTo>
                <a:lnTo>
                  <a:pt x="163664" y="306628"/>
                </a:lnTo>
                <a:lnTo>
                  <a:pt x="183095" y="306628"/>
                </a:lnTo>
                <a:lnTo>
                  <a:pt x="190677" y="308902"/>
                </a:lnTo>
                <a:lnTo>
                  <a:pt x="195783" y="313359"/>
                </a:lnTo>
                <a:lnTo>
                  <a:pt x="199542" y="316699"/>
                </a:lnTo>
                <a:lnTo>
                  <a:pt x="201460" y="322440"/>
                </a:lnTo>
                <a:lnTo>
                  <a:pt x="201396" y="333082"/>
                </a:lnTo>
                <a:lnTo>
                  <a:pt x="201320" y="335838"/>
                </a:lnTo>
                <a:lnTo>
                  <a:pt x="201320" y="351447"/>
                </a:lnTo>
                <a:lnTo>
                  <a:pt x="201320" y="367538"/>
                </a:lnTo>
                <a:lnTo>
                  <a:pt x="200253" y="374205"/>
                </a:lnTo>
                <a:lnTo>
                  <a:pt x="172034" y="397611"/>
                </a:lnTo>
                <a:lnTo>
                  <a:pt x="156641" y="397611"/>
                </a:lnTo>
                <a:lnTo>
                  <a:pt x="150685" y="395833"/>
                </a:lnTo>
                <a:lnTo>
                  <a:pt x="146646" y="392290"/>
                </a:lnTo>
                <a:lnTo>
                  <a:pt x="142671" y="388747"/>
                </a:lnTo>
                <a:lnTo>
                  <a:pt x="140614" y="384276"/>
                </a:lnTo>
                <a:lnTo>
                  <a:pt x="140614" y="375488"/>
                </a:lnTo>
                <a:lnTo>
                  <a:pt x="168694" y="358965"/>
                </a:lnTo>
                <a:lnTo>
                  <a:pt x="178879" y="357339"/>
                </a:lnTo>
                <a:lnTo>
                  <a:pt x="187718" y="355549"/>
                </a:lnTo>
                <a:lnTo>
                  <a:pt x="195199" y="353580"/>
                </a:lnTo>
                <a:lnTo>
                  <a:pt x="201320" y="351447"/>
                </a:lnTo>
                <a:lnTo>
                  <a:pt x="201320" y="335838"/>
                </a:lnTo>
                <a:lnTo>
                  <a:pt x="194818" y="337743"/>
                </a:lnTo>
                <a:lnTo>
                  <a:pt x="186715" y="339521"/>
                </a:lnTo>
                <a:lnTo>
                  <a:pt x="177012" y="341172"/>
                </a:lnTo>
                <a:lnTo>
                  <a:pt x="165722" y="342722"/>
                </a:lnTo>
                <a:lnTo>
                  <a:pt x="157772" y="343649"/>
                </a:lnTo>
                <a:lnTo>
                  <a:pt x="151892" y="344639"/>
                </a:lnTo>
                <a:lnTo>
                  <a:pt x="120624" y="368465"/>
                </a:lnTo>
                <a:lnTo>
                  <a:pt x="119341" y="373786"/>
                </a:lnTo>
                <a:lnTo>
                  <a:pt x="119341" y="379526"/>
                </a:lnTo>
                <a:lnTo>
                  <a:pt x="142430" y="410895"/>
                </a:lnTo>
                <a:lnTo>
                  <a:pt x="159626" y="413283"/>
                </a:lnTo>
                <a:lnTo>
                  <a:pt x="167424" y="413283"/>
                </a:lnTo>
                <a:lnTo>
                  <a:pt x="202946" y="396049"/>
                </a:lnTo>
                <a:lnTo>
                  <a:pt x="203593" y="401586"/>
                </a:lnTo>
                <a:lnTo>
                  <a:pt x="204939" y="406476"/>
                </a:lnTo>
                <a:lnTo>
                  <a:pt x="206997" y="410591"/>
                </a:lnTo>
                <a:lnTo>
                  <a:pt x="227838" y="410591"/>
                </a:lnTo>
                <a:close/>
              </a:path>
              <a:path w="7059930" h="413384">
                <a:moveTo>
                  <a:pt x="271589" y="247904"/>
                </a:moveTo>
                <a:lnTo>
                  <a:pt x="251599" y="247904"/>
                </a:lnTo>
                <a:lnTo>
                  <a:pt x="251599" y="410591"/>
                </a:lnTo>
                <a:lnTo>
                  <a:pt x="271589" y="410591"/>
                </a:lnTo>
                <a:lnTo>
                  <a:pt x="271589" y="247904"/>
                </a:lnTo>
                <a:close/>
              </a:path>
              <a:path w="7059930" h="413384">
                <a:moveTo>
                  <a:pt x="405193" y="350024"/>
                </a:moveTo>
                <a:lnTo>
                  <a:pt x="404241" y="336740"/>
                </a:lnTo>
                <a:lnTo>
                  <a:pt x="401358" y="324980"/>
                </a:lnTo>
                <a:lnTo>
                  <a:pt x="396544" y="314718"/>
                </a:lnTo>
                <a:lnTo>
                  <a:pt x="390296" y="306628"/>
                </a:lnTo>
                <a:lnTo>
                  <a:pt x="389813" y="305993"/>
                </a:lnTo>
                <a:lnTo>
                  <a:pt x="384670" y="301688"/>
                </a:lnTo>
                <a:lnTo>
                  <a:pt x="384670" y="351663"/>
                </a:lnTo>
                <a:lnTo>
                  <a:pt x="384073" y="361873"/>
                </a:lnTo>
                <a:lnTo>
                  <a:pt x="357187" y="396125"/>
                </a:lnTo>
                <a:lnTo>
                  <a:pt x="350100" y="396824"/>
                </a:lnTo>
                <a:lnTo>
                  <a:pt x="342912" y="396125"/>
                </a:lnTo>
                <a:lnTo>
                  <a:pt x="315963" y="362267"/>
                </a:lnTo>
                <a:lnTo>
                  <a:pt x="315353" y="351663"/>
                </a:lnTo>
                <a:lnTo>
                  <a:pt x="315963" y="341045"/>
                </a:lnTo>
                <a:lnTo>
                  <a:pt x="342912" y="307327"/>
                </a:lnTo>
                <a:lnTo>
                  <a:pt x="350100" y="306628"/>
                </a:lnTo>
                <a:lnTo>
                  <a:pt x="357149" y="307327"/>
                </a:lnTo>
                <a:lnTo>
                  <a:pt x="384073" y="340741"/>
                </a:lnTo>
                <a:lnTo>
                  <a:pt x="384670" y="351663"/>
                </a:lnTo>
                <a:lnTo>
                  <a:pt x="384670" y="301688"/>
                </a:lnTo>
                <a:lnTo>
                  <a:pt x="381533" y="299046"/>
                </a:lnTo>
                <a:lnTo>
                  <a:pt x="372160" y="294081"/>
                </a:lnTo>
                <a:lnTo>
                  <a:pt x="361670" y="291096"/>
                </a:lnTo>
                <a:lnTo>
                  <a:pt x="350100" y="290106"/>
                </a:lnTo>
                <a:lnTo>
                  <a:pt x="339559" y="290918"/>
                </a:lnTo>
                <a:lnTo>
                  <a:pt x="305041" y="312153"/>
                </a:lnTo>
                <a:lnTo>
                  <a:pt x="294779" y="351663"/>
                </a:lnTo>
                <a:lnTo>
                  <a:pt x="295744" y="365721"/>
                </a:lnTo>
                <a:lnTo>
                  <a:pt x="318300" y="404329"/>
                </a:lnTo>
                <a:lnTo>
                  <a:pt x="350100" y="413283"/>
                </a:lnTo>
                <a:lnTo>
                  <a:pt x="357657" y="412826"/>
                </a:lnTo>
                <a:lnTo>
                  <a:pt x="390461" y="396824"/>
                </a:lnTo>
                <a:lnTo>
                  <a:pt x="394589" y="391934"/>
                </a:lnTo>
                <a:lnTo>
                  <a:pt x="398386" y="385762"/>
                </a:lnTo>
                <a:lnTo>
                  <a:pt x="401370" y="378663"/>
                </a:lnTo>
                <a:lnTo>
                  <a:pt x="403491" y="370344"/>
                </a:lnTo>
                <a:lnTo>
                  <a:pt x="404774" y="360794"/>
                </a:lnTo>
                <a:lnTo>
                  <a:pt x="405193" y="350024"/>
                </a:lnTo>
                <a:close/>
              </a:path>
              <a:path w="7059930" h="413384">
                <a:moveTo>
                  <a:pt x="491998" y="296557"/>
                </a:moveTo>
                <a:lnTo>
                  <a:pt x="485051" y="292227"/>
                </a:lnTo>
                <a:lnTo>
                  <a:pt x="478167" y="290106"/>
                </a:lnTo>
                <a:lnTo>
                  <a:pt x="466826" y="290106"/>
                </a:lnTo>
                <a:lnTo>
                  <a:pt x="462495" y="291452"/>
                </a:lnTo>
                <a:lnTo>
                  <a:pt x="454761" y="296773"/>
                </a:lnTo>
                <a:lnTo>
                  <a:pt x="450507" y="302298"/>
                </a:lnTo>
                <a:lnTo>
                  <a:pt x="445973" y="310603"/>
                </a:lnTo>
                <a:lnTo>
                  <a:pt x="445973" y="292798"/>
                </a:lnTo>
                <a:lnTo>
                  <a:pt x="427964" y="292798"/>
                </a:lnTo>
                <a:lnTo>
                  <a:pt x="427964" y="410591"/>
                </a:lnTo>
                <a:lnTo>
                  <a:pt x="447954" y="410591"/>
                </a:lnTo>
                <a:lnTo>
                  <a:pt x="447954" y="340448"/>
                </a:lnTo>
                <a:lnTo>
                  <a:pt x="449021" y="332727"/>
                </a:lnTo>
                <a:lnTo>
                  <a:pt x="452780" y="320954"/>
                </a:lnTo>
                <a:lnTo>
                  <a:pt x="455193" y="317334"/>
                </a:lnTo>
                <a:lnTo>
                  <a:pt x="462216" y="312013"/>
                </a:lnTo>
                <a:lnTo>
                  <a:pt x="466115" y="310743"/>
                </a:lnTo>
                <a:lnTo>
                  <a:pt x="475335" y="310743"/>
                </a:lnTo>
                <a:lnTo>
                  <a:pt x="480225" y="312153"/>
                </a:lnTo>
                <a:lnTo>
                  <a:pt x="485114" y="315061"/>
                </a:lnTo>
                <a:lnTo>
                  <a:pt x="486727" y="310743"/>
                </a:lnTo>
                <a:lnTo>
                  <a:pt x="486778" y="310603"/>
                </a:lnTo>
                <a:lnTo>
                  <a:pt x="491998" y="296557"/>
                </a:lnTo>
                <a:close/>
              </a:path>
              <a:path w="7059930" h="413384">
                <a:moveTo>
                  <a:pt x="605878" y="351447"/>
                </a:moveTo>
                <a:lnTo>
                  <a:pt x="605129" y="340385"/>
                </a:lnTo>
                <a:lnTo>
                  <a:pt x="604951" y="337680"/>
                </a:lnTo>
                <a:lnTo>
                  <a:pt x="602157" y="325551"/>
                </a:lnTo>
                <a:lnTo>
                  <a:pt x="597471" y="315061"/>
                </a:lnTo>
                <a:lnTo>
                  <a:pt x="591134" y="306489"/>
                </a:lnTo>
                <a:lnTo>
                  <a:pt x="590918" y="306197"/>
                </a:lnTo>
                <a:lnTo>
                  <a:pt x="584822" y="300863"/>
                </a:lnTo>
                <a:lnTo>
                  <a:pt x="584822" y="340385"/>
                </a:lnTo>
                <a:lnTo>
                  <a:pt x="519010" y="340385"/>
                </a:lnTo>
                <a:lnTo>
                  <a:pt x="543331" y="306489"/>
                </a:lnTo>
                <a:lnTo>
                  <a:pt x="552551" y="306489"/>
                </a:lnTo>
                <a:lnTo>
                  <a:pt x="583895" y="330454"/>
                </a:lnTo>
                <a:lnTo>
                  <a:pt x="584822" y="340385"/>
                </a:lnTo>
                <a:lnTo>
                  <a:pt x="584822" y="300863"/>
                </a:lnTo>
                <a:lnTo>
                  <a:pt x="582891" y="299173"/>
                </a:lnTo>
                <a:lnTo>
                  <a:pt x="573773" y="294132"/>
                </a:lnTo>
                <a:lnTo>
                  <a:pt x="563575" y="291109"/>
                </a:lnTo>
                <a:lnTo>
                  <a:pt x="552272" y="290106"/>
                </a:lnTo>
                <a:lnTo>
                  <a:pt x="540651" y="291122"/>
                </a:lnTo>
                <a:lnTo>
                  <a:pt x="505853" y="315556"/>
                </a:lnTo>
                <a:lnTo>
                  <a:pt x="497243" y="352653"/>
                </a:lnTo>
                <a:lnTo>
                  <a:pt x="498195" y="366217"/>
                </a:lnTo>
                <a:lnTo>
                  <a:pt x="520649" y="404304"/>
                </a:lnTo>
                <a:lnTo>
                  <a:pt x="553402" y="413283"/>
                </a:lnTo>
                <a:lnTo>
                  <a:pt x="563219" y="412661"/>
                </a:lnTo>
                <a:lnTo>
                  <a:pt x="593966" y="396824"/>
                </a:lnTo>
                <a:lnTo>
                  <a:pt x="598271" y="391261"/>
                </a:lnTo>
                <a:lnTo>
                  <a:pt x="602284" y="383730"/>
                </a:lnTo>
                <a:lnTo>
                  <a:pt x="605243" y="375196"/>
                </a:lnTo>
                <a:lnTo>
                  <a:pt x="584606" y="372643"/>
                </a:lnTo>
                <a:lnTo>
                  <a:pt x="581558" y="381088"/>
                </a:lnTo>
                <a:lnTo>
                  <a:pt x="577443" y="387184"/>
                </a:lnTo>
                <a:lnTo>
                  <a:pt x="572274" y="391083"/>
                </a:lnTo>
                <a:lnTo>
                  <a:pt x="567093" y="394919"/>
                </a:lnTo>
                <a:lnTo>
                  <a:pt x="560857" y="396824"/>
                </a:lnTo>
                <a:lnTo>
                  <a:pt x="553554" y="396824"/>
                </a:lnTo>
                <a:lnTo>
                  <a:pt x="521195" y="373900"/>
                </a:lnTo>
                <a:lnTo>
                  <a:pt x="517880" y="356768"/>
                </a:lnTo>
                <a:lnTo>
                  <a:pt x="605739" y="356768"/>
                </a:lnTo>
                <a:lnTo>
                  <a:pt x="605878" y="352653"/>
                </a:lnTo>
                <a:lnTo>
                  <a:pt x="605878" y="351447"/>
                </a:lnTo>
                <a:close/>
              </a:path>
              <a:path w="7059930" h="413384">
                <a:moveTo>
                  <a:pt x="718845" y="369176"/>
                </a:moveTo>
                <a:lnTo>
                  <a:pt x="689381" y="344284"/>
                </a:lnTo>
                <a:lnTo>
                  <a:pt x="661619" y="336486"/>
                </a:lnTo>
                <a:lnTo>
                  <a:pt x="655739" y="334784"/>
                </a:lnTo>
                <a:lnTo>
                  <a:pt x="650278" y="332651"/>
                </a:lnTo>
                <a:lnTo>
                  <a:pt x="647725" y="330873"/>
                </a:lnTo>
                <a:lnTo>
                  <a:pt x="646087" y="328676"/>
                </a:lnTo>
                <a:lnTo>
                  <a:pt x="644461" y="326618"/>
                </a:lnTo>
                <a:lnTo>
                  <a:pt x="643686" y="324281"/>
                </a:lnTo>
                <a:lnTo>
                  <a:pt x="643686" y="317614"/>
                </a:lnTo>
                <a:lnTo>
                  <a:pt x="645591" y="314071"/>
                </a:lnTo>
                <a:lnTo>
                  <a:pt x="649566" y="311099"/>
                </a:lnTo>
                <a:lnTo>
                  <a:pt x="653465" y="308051"/>
                </a:lnTo>
                <a:lnTo>
                  <a:pt x="659993" y="306489"/>
                </a:lnTo>
                <a:lnTo>
                  <a:pt x="676935" y="306489"/>
                </a:lnTo>
                <a:lnTo>
                  <a:pt x="682967" y="308190"/>
                </a:lnTo>
                <a:lnTo>
                  <a:pt x="691476" y="314998"/>
                </a:lnTo>
                <a:lnTo>
                  <a:pt x="694029" y="319747"/>
                </a:lnTo>
                <a:lnTo>
                  <a:pt x="694956" y="325843"/>
                </a:lnTo>
                <a:lnTo>
                  <a:pt x="714451" y="323151"/>
                </a:lnTo>
                <a:lnTo>
                  <a:pt x="713181" y="315556"/>
                </a:lnTo>
                <a:lnTo>
                  <a:pt x="710907" y="309460"/>
                </a:lnTo>
                <a:lnTo>
                  <a:pt x="708723" y="306489"/>
                </a:lnTo>
                <a:lnTo>
                  <a:pt x="704240" y="300380"/>
                </a:lnTo>
                <a:lnTo>
                  <a:pt x="699058" y="296773"/>
                </a:lnTo>
                <a:lnTo>
                  <a:pt x="692111" y="294081"/>
                </a:lnTo>
                <a:lnTo>
                  <a:pt x="685088" y="291452"/>
                </a:lnTo>
                <a:lnTo>
                  <a:pt x="677011" y="290106"/>
                </a:lnTo>
                <a:lnTo>
                  <a:pt x="661619" y="290106"/>
                </a:lnTo>
                <a:lnTo>
                  <a:pt x="655878" y="290880"/>
                </a:lnTo>
                <a:lnTo>
                  <a:pt x="650494" y="292519"/>
                </a:lnTo>
                <a:lnTo>
                  <a:pt x="645096" y="294081"/>
                </a:lnTo>
                <a:lnTo>
                  <a:pt x="640918" y="295986"/>
                </a:lnTo>
                <a:lnTo>
                  <a:pt x="637794" y="298335"/>
                </a:lnTo>
                <a:lnTo>
                  <a:pt x="633615" y="301231"/>
                </a:lnTo>
                <a:lnTo>
                  <a:pt x="630351" y="304990"/>
                </a:lnTo>
                <a:lnTo>
                  <a:pt x="627938" y="309460"/>
                </a:lnTo>
                <a:lnTo>
                  <a:pt x="625602" y="313931"/>
                </a:lnTo>
                <a:lnTo>
                  <a:pt x="624395" y="318820"/>
                </a:lnTo>
                <a:lnTo>
                  <a:pt x="624395" y="329819"/>
                </a:lnTo>
                <a:lnTo>
                  <a:pt x="653478" y="355498"/>
                </a:lnTo>
                <a:lnTo>
                  <a:pt x="682967" y="363423"/>
                </a:lnTo>
                <a:lnTo>
                  <a:pt x="689775" y="365633"/>
                </a:lnTo>
                <a:lnTo>
                  <a:pt x="692467" y="367398"/>
                </a:lnTo>
                <a:lnTo>
                  <a:pt x="696366" y="370027"/>
                </a:lnTo>
                <a:lnTo>
                  <a:pt x="698360" y="373570"/>
                </a:lnTo>
                <a:lnTo>
                  <a:pt x="698360" y="383070"/>
                </a:lnTo>
                <a:lnTo>
                  <a:pt x="696163" y="387464"/>
                </a:lnTo>
                <a:lnTo>
                  <a:pt x="691692" y="391223"/>
                </a:lnTo>
                <a:lnTo>
                  <a:pt x="687298" y="394982"/>
                </a:lnTo>
                <a:lnTo>
                  <a:pt x="680478" y="396824"/>
                </a:lnTo>
                <a:lnTo>
                  <a:pt x="662190" y="396824"/>
                </a:lnTo>
                <a:lnTo>
                  <a:pt x="655091" y="394703"/>
                </a:lnTo>
                <a:lnTo>
                  <a:pt x="644956" y="386257"/>
                </a:lnTo>
                <a:lnTo>
                  <a:pt x="641908" y="380238"/>
                </a:lnTo>
                <a:lnTo>
                  <a:pt x="640778" y="372287"/>
                </a:lnTo>
                <a:lnTo>
                  <a:pt x="621055" y="375412"/>
                </a:lnTo>
                <a:lnTo>
                  <a:pt x="643077" y="407898"/>
                </a:lnTo>
                <a:lnTo>
                  <a:pt x="671410" y="413283"/>
                </a:lnTo>
                <a:lnTo>
                  <a:pt x="680631" y="413283"/>
                </a:lnTo>
                <a:lnTo>
                  <a:pt x="688924" y="411645"/>
                </a:lnTo>
                <a:lnTo>
                  <a:pt x="696226" y="408393"/>
                </a:lnTo>
                <a:lnTo>
                  <a:pt x="703605" y="405193"/>
                </a:lnTo>
                <a:lnTo>
                  <a:pt x="709206" y="400659"/>
                </a:lnTo>
                <a:lnTo>
                  <a:pt x="711695" y="396824"/>
                </a:lnTo>
                <a:lnTo>
                  <a:pt x="713079" y="394703"/>
                </a:lnTo>
                <a:lnTo>
                  <a:pt x="716940" y="388886"/>
                </a:lnTo>
                <a:lnTo>
                  <a:pt x="718845" y="382651"/>
                </a:lnTo>
                <a:lnTo>
                  <a:pt x="718845" y="369176"/>
                </a:lnTo>
                <a:close/>
              </a:path>
              <a:path w="7059930" h="413384">
                <a:moveTo>
                  <a:pt x="5024882" y="2832"/>
                </a:moveTo>
                <a:lnTo>
                  <a:pt x="5003330" y="2832"/>
                </a:lnTo>
                <a:lnTo>
                  <a:pt x="5003330" y="69634"/>
                </a:lnTo>
                <a:lnTo>
                  <a:pt x="4918799" y="69634"/>
                </a:lnTo>
                <a:lnTo>
                  <a:pt x="4918799" y="2832"/>
                </a:lnTo>
                <a:lnTo>
                  <a:pt x="4897310" y="2832"/>
                </a:lnTo>
                <a:lnTo>
                  <a:pt x="4897310" y="165506"/>
                </a:lnTo>
                <a:lnTo>
                  <a:pt x="4918799" y="165506"/>
                </a:lnTo>
                <a:lnTo>
                  <a:pt x="4918799" y="88849"/>
                </a:lnTo>
                <a:lnTo>
                  <a:pt x="5003330" y="88849"/>
                </a:lnTo>
                <a:lnTo>
                  <a:pt x="5003330" y="165506"/>
                </a:lnTo>
                <a:lnTo>
                  <a:pt x="5024882" y="165506"/>
                </a:lnTo>
                <a:lnTo>
                  <a:pt x="5024882" y="88849"/>
                </a:lnTo>
                <a:lnTo>
                  <a:pt x="5024882" y="69634"/>
                </a:lnTo>
                <a:lnTo>
                  <a:pt x="5024882" y="2832"/>
                </a:lnTo>
                <a:close/>
              </a:path>
              <a:path w="7059930" h="413384">
                <a:moveTo>
                  <a:pt x="5092471" y="72110"/>
                </a:moveTo>
                <a:lnTo>
                  <a:pt x="5069700" y="72110"/>
                </a:lnTo>
                <a:lnTo>
                  <a:pt x="5069700" y="94805"/>
                </a:lnTo>
                <a:lnTo>
                  <a:pt x="5092471" y="94805"/>
                </a:lnTo>
                <a:lnTo>
                  <a:pt x="5092471" y="72110"/>
                </a:lnTo>
                <a:close/>
              </a:path>
              <a:path w="7059930" h="413384">
                <a:moveTo>
                  <a:pt x="5168201" y="72110"/>
                </a:moveTo>
                <a:lnTo>
                  <a:pt x="5145443" y="72110"/>
                </a:lnTo>
                <a:lnTo>
                  <a:pt x="5145443" y="94805"/>
                </a:lnTo>
                <a:lnTo>
                  <a:pt x="5168201" y="94805"/>
                </a:lnTo>
                <a:lnTo>
                  <a:pt x="5168201" y="72110"/>
                </a:lnTo>
                <a:close/>
              </a:path>
              <a:path w="7059930" h="413384">
                <a:moveTo>
                  <a:pt x="5243093" y="72110"/>
                </a:moveTo>
                <a:lnTo>
                  <a:pt x="5220322" y="72110"/>
                </a:lnTo>
                <a:lnTo>
                  <a:pt x="5220322" y="94805"/>
                </a:lnTo>
                <a:lnTo>
                  <a:pt x="5243093" y="94805"/>
                </a:lnTo>
                <a:lnTo>
                  <a:pt x="5243093" y="72110"/>
                </a:lnTo>
                <a:close/>
              </a:path>
              <a:path w="7059930" h="413384">
                <a:moveTo>
                  <a:pt x="5436184" y="84315"/>
                </a:moveTo>
                <a:lnTo>
                  <a:pt x="5426761" y="40767"/>
                </a:lnTo>
                <a:lnTo>
                  <a:pt x="5413984" y="22618"/>
                </a:lnTo>
                <a:lnTo>
                  <a:pt x="5413984" y="84378"/>
                </a:lnTo>
                <a:lnTo>
                  <a:pt x="5413019" y="99110"/>
                </a:lnTo>
                <a:lnTo>
                  <a:pt x="5389918" y="140233"/>
                </a:lnTo>
                <a:lnTo>
                  <a:pt x="5358320" y="149834"/>
                </a:lnTo>
                <a:lnTo>
                  <a:pt x="5346865" y="148767"/>
                </a:lnTo>
                <a:lnTo>
                  <a:pt x="5311749" y="123723"/>
                </a:lnTo>
                <a:lnTo>
                  <a:pt x="5302872" y="86652"/>
                </a:lnTo>
                <a:lnTo>
                  <a:pt x="5303888" y="69583"/>
                </a:lnTo>
                <a:lnTo>
                  <a:pt x="5319319" y="34175"/>
                </a:lnTo>
                <a:lnTo>
                  <a:pt x="5358676" y="18503"/>
                </a:lnTo>
                <a:lnTo>
                  <a:pt x="5366512" y="19011"/>
                </a:lnTo>
                <a:lnTo>
                  <a:pt x="5403570" y="42659"/>
                </a:lnTo>
                <a:lnTo>
                  <a:pt x="5413984" y="84378"/>
                </a:lnTo>
                <a:lnTo>
                  <a:pt x="5413984" y="22618"/>
                </a:lnTo>
                <a:lnTo>
                  <a:pt x="5379974" y="2667"/>
                </a:lnTo>
                <a:lnTo>
                  <a:pt x="5358536" y="0"/>
                </a:lnTo>
                <a:lnTo>
                  <a:pt x="5342140" y="1422"/>
                </a:lnTo>
                <a:lnTo>
                  <a:pt x="5302440" y="22898"/>
                </a:lnTo>
                <a:lnTo>
                  <a:pt x="5282031" y="67132"/>
                </a:lnTo>
                <a:lnTo>
                  <a:pt x="5280685" y="86652"/>
                </a:lnTo>
                <a:lnTo>
                  <a:pt x="5281257" y="96850"/>
                </a:lnTo>
                <a:lnTo>
                  <a:pt x="5295189" y="136004"/>
                </a:lnTo>
                <a:lnTo>
                  <a:pt x="5326748" y="162052"/>
                </a:lnTo>
                <a:lnTo>
                  <a:pt x="5358460" y="168275"/>
                </a:lnTo>
                <a:lnTo>
                  <a:pt x="5368861" y="167652"/>
                </a:lnTo>
                <a:lnTo>
                  <a:pt x="5406593" y="152603"/>
                </a:lnTo>
                <a:lnTo>
                  <a:pt x="5409692" y="149834"/>
                </a:lnTo>
                <a:lnTo>
                  <a:pt x="5414188" y="145821"/>
                </a:lnTo>
                <a:lnTo>
                  <a:pt x="5433695" y="107848"/>
                </a:lnTo>
                <a:lnTo>
                  <a:pt x="5435562" y="96443"/>
                </a:lnTo>
                <a:lnTo>
                  <a:pt x="5436184" y="84315"/>
                </a:lnTo>
                <a:close/>
              </a:path>
              <a:path w="7059930" h="413384">
                <a:moveTo>
                  <a:pt x="6571640" y="142760"/>
                </a:moveTo>
                <a:lnTo>
                  <a:pt x="6548895" y="142760"/>
                </a:lnTo>
                <a:lnTo>
                  <a:pt x="6548895" y="165506"/>
                </a:lnTo>
                <a:lnTo>
                  <a:pt x="6571640" y="165506"/>
                </a:lnTo>
                <a:lnTo>
                  <a:pt x="6571640" y="142760"/>
                </a:lnTo>
                <a:close/>
              </a:path>
              <a:path w="7059930" h="413384">
                <a:moveTo>
                  <a:pt x="6820992" y="146291"/>
                </a:moveTo>
                <a:lnTo>
                  <a:pt x="6740855" y="146291"/>
                </a:lnTo>
                <a:lnTo>
                  <a:pt x="6740855" y="2832"/>
                </a:lnTo>
                <a:lnTo>
                  <a:pt x="6719379" y="2832"/>
                </a:lnTo>
                <a:lnTo>
                  <a:pt x="6719379" y="165506"/>
                </a:lnTo>
                <a:lnTo>
                  <a:pt x="6820992" y="165506"/>
                </a:lnTo>
                <a:lnTo>
                  <a:pt x="6820992" y="146291"/>
                </a:lnTo>
                <a:close/>
              </a:path>
              <a:path w="7059930" h="413384">
                <a:moveTo>
                  <a:pt x="6946582" y="104952"/>
                </a:moveTo>
                <a:lnTo>
                  <a:pt x="6931685" y="61544"/>
                </a:lnTo>
                <a:lnTo>
                  <a:pt x="6926046" y="56603"/>
                </a:lnTo>
                <a:lnTo>
                  <a:pt x="6926046" y="106578"/>
                </a:lnTo>
                <a:lnTo>
                  <a:pt x="6925462" y="116789"/>
                </a:lnTo>
                <a:lnTo>
                  <a:pt x="6898564" y="151041"/>
                </a:lnTo>
                <a:lnTo>
                  <a:pt x="6891477" y="151752"/>
                </a:lnTo>
                <a:lnTo>
                  <a:pt x="6884302" y="151041"/>
                </a:lnTo>
                <a:lnTo>
                  <a:pt x="6857352" y="117195"/>
                </a:lnTo>
                <a:lnTo>
                  <a:pt x="6856730" y="106578"/>
                </a:lnTo>
                <a:lnTo>
                  <a:pt x="6857352" y="95973"/>
                </a:lnTo>
                <a:lnTo>
                  <a:pt x="6884302" y="62255"/>
                </a:lnTo>
                <a:lnTo>
                  <a:pt x="6891477" y="61544"/>
                </a:lnTo>
                <a:lnTo>
                  <a:pt x="6898526" y="62255"/>
                </a:lnTo>
                <a:lnTo>
                  <a:pt x="6925462" y="95656"/>
                </a:lnTo>
                <a:lnTo>
                  <a:pt x="6926046" y="106578"/>
                </a:lnTo>
                <a:lnTo>
                  <a:pt x="6926046" y="56603"/>
                </a:lnTo>
                <a:lnTo>
                  <a:pt x="6922922" y="53975"/>
                </a:lnTo>
                <a:lnTo>
                  <a:pt x="6913550" y="49009"/>
                </a:lnTo>
                <a:lnTo>
                  <a:pt x="6903059" y="46024"/>
                </a:lnTo>
                <a:lnTo>
                  <a:pt x="6891477" y="45021"/>
                </a:lnTo>
                <a:lnTo>
                  <a:pt x="6880949" y="45834"/>
                </a:lnTo>
                <a:lnTo>
                  <a:pt x="6846430" y="67081"/>
                </a:lnTo>
                <a:lnTo>
                  <a:pt x="6836169" y="106578"/>
                </a:lnTo>
                <a:lnTo>
                  <a:pt x="6837121" y="120650"/>
                </a:lnTo>
                <a:lnTo>
                  <a:pt x="6859689" y="159245"/>
                </a:lnTo>
                <a:lnTo>
                  <a:pt x="6891477" y="168135"/>
                </a:lnTo>
                <a:lnTo>
                  <a:pt x="6899034" y="167690"/>
                </a:lnTo>
                <a:lnTo>
                  <a:pt x="6935978" y="146862"/>
                </a:lnTo>
                <a:lnTo>
                  <a:pt x="6946151" y="115722"/>
                </a:lnTo>
                <a:lnTo>
                  <a:pt x="6946582" y="104952"/>
                </a:lnTo>
                <a:close/>
              </a:path>
              <a:path w="7059930" h="413384">
                <a:moveTo>
                  <a:pt x="7059409" y="124091"/>
                </a:moveTo>
                <a:lnTo>
                  <a:pt x="7029945" y="99199"/>
                </a:lnTo>
                <a:lnTo>
                  <a:pt x="7002183" y="91401"/>
                </a:lnTo>
                <a:lnTo>
                  <a:pt x="6996290" y="89700"/>
                </a:lnTo>
                <a:lnTo>
                  <a:pt x="6990829" y="87579"/>
                </a:lnTo>
                <a:lnTo>
                  <a:pt x="6988276" y="85801"/>
                </a:lnTo>
                <a:lnTo>
                  <a:pt x="6986651" y="83604"/>
                </a:lnTo>
                <a:lnTo>
                  <a:pt x="6985013" y="81546"/>
                </a:lnTo>
                <a:lnTo>
                  <a:pt x="6984238" y="79209"/>
                </a:lnTo>
                <a:lnTo>
                  <a:pt x="6984238" y="72542"/>
                </a:lnTo>
                <a:lnTo>
                  <a:pt x="6986156" y="68999"/>
                </a:lnTo>
                <a:lnTo>
                  <a:pt x="6990118" y="66014"/>
                </a:lnTo>
                <a:lnTo>
                  <a:pt x="6994030" y="62966"/>
                </a:lnTo>
                <a:lnTo>
                  <a:pt x="7000545" y="61480"/>
                </a:lnTo>
                <a:lnTo>
                  <a:pt x="7017499" y="61480"/>
                </a:lnTo>
                <a:lnTo>
                  <a:pt x="7023519" y="63106"/>
                </a:lnTo>
                <a:lnTo>
                  <a:pt x="7032028" y="69913"/>
                </a:lnTo>
                <a:lnTo>
                  <a:pt x="7034581" y="74663"/>
                </a:lnTo>
                <a:lnTo>
                  <a:pt x="7035508" y="80772"/>
                </a:lnTo>
                <a:lnTo>
                  <a:pt x="7055015" y="78066"/>
                </a:lnTo>
                <a:lnTo>
                  <a:pt x="7053732" y="70485"/>
                </a:lnTo>
                <a:lnTo>
                  <a:pt x="7051459" y="64389"/>
                </a:lnTo>
                <a:lnTo>
                  <a:pt x="7049325" y="61480"/>
                </a:lnTo>
                <a:lnTo>
                  <a:pt x="7044804" y="55308"/>
                </a:lnTo>
                <a:lnTo>
                  <a:pt x="7039623" y="51689"/>
                </a:lnTo>
                <a:lnTo>
                  <a:pt x="7032676" y="48996"/>
                </a:lnTo>
                <a:lnTo>
                  <a:pt x="7025653" y="46367"/>
                </a:lnTo>
                <a:lnTo>
                  <a:pt x="7017563" y="45021"/>
                </a:lnTo>
                <a:lnTo>
                  <a:pt x="7002183" y="45021"/>
                </a:lnTo>
                <a:lnTo>
                  <a:pt x="6996430" y="45808"/>
                </a:lnTo>
                <a:lnTo>
                  <a:pt x="6991045" y="47434"/>
                </a:lnTo>
                <a:lnTo>
                  <a:pt x="6985660" y="48996"/>
                </a:lnTo>
                <a:lnTo>
                  <a:pt x="6981469" y="50914"/>
                </a:lnTo>
                <a:lnTo>
                  <a:pt x="6978358" y="53251"/>
                </a:lnTo>
                <a:lnTo>
                  <a:pt x="6974167" y="56159"/>
                </a:lnTo>
                <a:lnTo>
                  <a:pt x="6970903" y="59918"/>
                </a:lnTo>
                <a:lnTo>
                  <a:pt x="6966090" y="68846"/>
                </a:lnTo>
                <a:lnTo>
                  <a:pt x="6964947" y="73748"/>
                </a:lnTo>
                <a:lnTo>
                  <a:pt x="6964947" y="84734"/>
                </a:lnTo>
                <a:lnTo>
                  <a:pt x="6994042" y="110426"/>
                </a:lnTo>
                <a:lnTo>
                  <a:pt x="7023519" y="118351"/>
                </a:lnTo>
                <a:lnTo>
                  <a:pt x="7030326" y="120548"/>
                </a:lnTo>
                <a:lnTo>
                  <a:pt x="7033031" y="122326"/>
                </a:lnTo>
                <a:lnTo>
                  <a:pt x="7036930" y="124942"/>
                </a:lnTo>
                <a:lnTo>
                  <a:pt x="7038911" y="128485"/>
                </a:lnTo>
                <a:lnTo>
                  <a:pt x="7038911" y="137998"/>
                </a:lnTo>
                <a:lnTo>
                  <a:pt x="7036714" y="142392"/>
                </a:lnTo>
                <a:lnTo>
                  <a:pt x="7032244" y="146151"/>
                </a:lnTo>
                <a:lnTo>
                  <a:pt x="7027850" y="149910"/>
                </a:lnTo>
                <a:lnTo>
                  <a:pt x="7021042" y="151752"/>
                </a:lnTo>
                <a:lnTo>
                  <a:pt x="7002742" y="151752"/>
                </a:lnTo>
                <a:lnTo>
                  <a:pt x="6995655" y="149618"/>
                </a:lnTo>
                <a:lnTo>
                  <a:pt x="6985508" y="141185"/>
                </a:lnTo>
                <a:lnTo>
                  <a:pt x="6982460" y="135153"/>
                </a:lnTo>
                <a:lnTo>
                  <a:pt x="6981330" y="127215"/>
                </a:lnTo>
                <a:lnTo>
                  <a:pt x="6961619" y="130340"/>
                </a:lnTo>
                <a:lnTo>
                  <a:pt x="6983628" y="162801"/>
                </a:lnTo>
                <a:lnTo>
                  <a:pt x="7011962" y="168135"/>
                </a:lnTo>
                <a:lnTo>
                  <a:pt x="7021182" y="168135"/>
                </a:lnTo>
                <a:lnTo>
                  <a:pt x="7029475" y="166573"/>
                </a:lnTo>
                <a:lnTo>
                  <a:pt x="7036790" y="163309"/>
                </a:lnTo>
                <a:lnTo>
                  <a:pt x="7044156" y="160121"/>
                </a:lnTo>
                <a:lnTo>
                  <a:pt x="7049757" y="155575"/>
                </a:lnTo>
                <a:lnTo>
                  <a:pt x="7052259" y="151752"/>
                </a:lnTo>
                <a:lnTo>
                  <a:pt x="7053643" y="149618"/>
                </a:lnTo>
                <a:lnTo>
                  <a:pt x="7057491" y="143802"/>
                </a:lnTo>
                <a:lnTo>
                  <a:pt x="7059409" y="137566"/>
                </a:lnTo>
                <a:lnTo>
                  <a:pt x="7059409" y="124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806814" y="12488542"/>
            <a:ext cx="473709" cy="296124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8210719" y="12044608"/>
            <a:ext cx="1892556" cy="740057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907716" y="12568922"/>
            <a:ext cx="217492" cy="29650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1493890" y="12488542"/>
            <a:ext cx="471994" cy="296124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24203400" y="12564098"/>
            <a:ext cx="693539" cy="220590"/>
          </a:xfrm>
          <a:custGeom>
            <a:avLst/>
            <a:gdLst/>
            <a:ahLst/>
            <a:cxnLst/>
            <a:rect l="l" t="t" r="r" b="b"/>
            <a:pathLst>
              <a:path w="344170" h="123190">
                <a:moveTo>
                  <a:pt x="19714" y="82189"/>
                </a:moveTo>
                <a:lnTo>
                  <a:pt x="0" y="85309"/>
                </a:lnTo>
                <a:lnTo>
                  <a:pt x="2193" y="94098"/>
                </a:lnTo>
                <a:lnTo>
                  <a:pt x="5478" y="101743"/>
                </a:lnTo>
                <a:lnTo>
                  <a:pt x="39540" y="122579"/>
                </a:lnTo>
                <a:lnTo>
                  <a:pt x="50348" y="123177"/>
                </a:lnTo>
                <a:lnTo>
                  <a:pt x="59567" y="123177"/>
                </a:lnTo>
                <a:lnTo>
                  <a:pt x="67864" y="121546"/>
                </a:lnTo>
                <a:lnTo>
                  <a:pt x="75168" y="118284"/>
                </a:lnTo>
                <a:lnTo>
                  <a:pt x="82543" y="115093"/>
                </a:lnTo>
                <a:lnTo>
                  <a:pt x="88146" y="110554"/>
                </a:lnTo>
                <a:lnTo>
                  <a:pt x="90637" y="106725"/>
                </a:lnTo>
                <a:lnTo>
                  <a:pt x="41130" y="106725"/>
                </a:lnTo>
                <a:lnTo>
                  <a:pt x="34038" y="104598"/>
                </a:lnTo>
                <a:lnTo>
                  <a:pt x="23897" y="96159"/>
                </a:lnTo>
                <a:lnTo>
                  <a:pt x="20848" y="90131"/>
                </a:lnTo>
                <a:lnTo>
                  <a:pt x="19714" y="82189"/>
                </a:lnTo>
                <a:close/>
              </a:path>
              <a:path w="344170" h="123190">
                <a:moveTo>
                  <a:pt x="55951" y="0"/>
                </a:moveTo>
                <a:lnTo>
                  <a:pt x="40562" y="0"/>
                </a:lnTo>
                <a:lnTo>
                  <a:pt x="34818" y="780"/>
                </a:lnTo>
                <a:lnTo>
                  <a:pt x="29429" y="2411"/>
                </a:lnTo>
                <a:lnTo>
                  <a:pt x="24039" y="3971"/>
                </a:lnTo>
                <a:lnTo>
                  <a:pt x="19855" y="5885"/>
                </a:lnTo>
                <a:lnTo>
                  <a:pt x="16735" y="8226"/>
                </a:lnTo>
                <a:lnTo>
                  <a:pt x="12551" y="11133"/>
                </a:lnTo>
                <a:lnTo>
                  <a:pt x="9289" y="14891"/>
                </a:lnTo>
                <a:lnTo>
                  <a:pt x="6878" y="19359"/>
                </a:lnTo>
                <a:lnTo>
                  <a:pt x="4538" y="23827"/>
                </a:lnTo>
                <a:lnTo>
                  <a:pt x="3332" y="28720"/>
                </a:lnTo>
                <a:lnTo>
                  <a:pt x="3332" y="39711"/>
                </a:lnTo>
                <a:lnTo>
                  <a:pt x="32425" y="65400"/>
                </a:lnTo>
                <a:lnTo>
                  <a:pt x="61907" y="73325"/>
                </a:lnTo>
                <a:lnTo>
                  <a:pt x="68715" y="75523"/>
                </a:lnTo>
                <a:lnTo>
                  <a:pt x="71410" y="77296"/>
                </a:lnTo>
                <a:lnTo>
                  <a:pt x="75310" y="79920"/>
                </a:lnTo>
                <a:lnTo>
                  <a:pt x="77296" y="83465"/>
                </a:lnTo>
                <a:lnTo>
                  <a:pt x="77296" y="92968"/>
                </a:lnTo>
                <a:lnTo>
                  <a:pt x="75097" y="97364"/>
                </a:lnTo>
                <a:lnTo>
                  <a:pt x="70630" y="101123"/>
                </a:lnTo>
                <a:lnTo>
                  <a:pt x="66233" y="104881"/>
                </a:lnTo>
                <a:lnTo>
                  <a:pt x="59425" y="106725"/>
                </a:lnTo>
                <a:lnTo>
                  <a:pt x="90637" y="106725"/>
                </a:lnTo>
                <a:lnTo>
                  <a:pt x="92022" y="104598"/>
                </a:lnTo>
                <a:lnTo>
                  <a:pt x="95875" y="98783"/>
                </a:lnTo>
                <a:lnTo>
                  <a:pt x="97790" y="92542"/>
                </a:lnTo>
                <a:lnTo>
                  <a:pt x="97790" y="79069"/>
                </a:lnTo>
                <a:lnTo>
                  <a:pt x="68325" y="54178"/>
                </a:lnTo>
                <a:lnTo>
                  <a:pt x="40562" y="46377"/>
                </a:lnTo>
                <a:lnTo>
                  <a:pt x="34676" y="44675"/>
                </a:lnTo>
                <a:lnTo>
                  <a:pt x="29216" y="42548"/>
                </a:lnTo>
                <a:lnTo>
                  <a:pt x="26663" y="40775"/>
                </a:lnTo>
                <a:lnTo>
                  <a:pt x="25032" y="38577"/>
                </a:lnTo>
                <a:lnTo>
                  <a:pt x="23401" y="36520"/>
                </a:lnTo>
                <a:lnTo>
                  <a:pt x="22621" y="34180"/>
                </a:lnTo>
                <a:lnTo>
                  <a:pt x="22621" y="27514"/>
                </a:lnTo>
                <a:lnTo>
                  <a:pt x="24536" y="23968"/>
                </a:lnTo>
                <a:lnTo>
                  <a:pt x="28507" y="20990"/>
                </a:lnTo>
                <a:lnTo>
                  <a:pt x="32407" y="17941"/>
                </a:lnTo>
                <a:lnTo>
                  <a:pt x="38931" y="16381"/>
                </a:lnTo>
                <a:lnTo>
                  <a:pt x="87660" y="16381"/>
                </a:lnTo>
                <a:lnTo>
                  <a:pt x="83182" y="10282"/>
                </a:lnTo>
                <a:lnTo>
                  <a:pt x="78005" y="6665"/>
                </a:lnTo>
                <a:lnTo>
                  <a:pt x="71055" y="3971"/>
                </a:lnTo>
                <a:lnTo>
                  <a:pt x="64035" y="1347"/>
                </a:lnTo>
                <a:lnTo>
                  <a:pt x="55951" y="0"/>
                </a:lnTo>
                <a:close/>
              </a:path>
              <a:path w="344170" h="123190">
                <a:moveTo>
                  <a:pt x="87660" y="16381"/>
                </a:moveTo>
                <a:lnTo>
                  <a:pt x="55880" y="16381"/>
                </a:lnTo>
                <a:lnTo>
                  <a:pt x="61907" y="18083"/>
                </a:lnTo>
                <a:lnTo>
                  <a:pt x="70417" y="24890"/>
                </a:lnTo>
                <a:lnTo>
                  <a:pt x="72970" y="29642"/>
                </a:lnTo>
                <a:lnTo>
                  <a:pt x="73892" y="35740"/>
                </a:lnTo>
                <a:lnTo>
                  <a:pt x="93393" y="33045"/>
                </a:lnTo>
                <a:lnTo>
                  <a:pt x="92117" y="25458"/>
                </a:lnTo>
                <a:lnTo>
                  <a:pt x="89847" y="19359"/>
                </a:lnTo>
                <a:lnTo>
                  <a:pt x="87660" y="16381"/>
                </a:lnTo>
                <a:close/>
              </a:path>
              <a:path w="344170" h="123190">
                <a:moveTo>
                  <a:pt x="169838" y="0"/>
                </a:moveTo>
                <a:lnTo>
                  <a:pt x="132750" y="13119"/>
                </a:lnTo>
                <a:lnTo>
                  <a:pt x="114526" y="61553"/>
                </a:lnTo>
                <a:lnTo>
                  <a:pt x="115483" y="75620"/>
                </a:lnTo>
                <a:lnTo>
                  <a:pt x="138047" y="114232"/>
                </a:lnTo>
                <a:lnTo>
                  <a:pt x="169838" y="123177"/>
                </a:lnTo>
                <a:lnTo>
                  <a:pt x="177393" y="122725"/>
                </a:lnTo>
                <a:lnTo>
                  <a:pt x="210202" y="106725"/>
                </a:lnTo>
                <a:lnTo>
                  <a:pt x="169838" y="106725"/>
                </a:lnTo>
                <a:lnTo>
                  <a:pt x="162655" y="106019"/>
                </a:lnTo>
                <a:lnTo>
                  <a:pt x="135703" y="72164"/>
                </a:lnTo>
                <a:lnTo>
                  <a:pt x="135091" y="61553"/>
                </a:lnTo>
                <a:lnTo>
                  <a:pt x="135703" y="50942"/>
                </a:lnTo>
                <a:lnTo>
                  <a:pt x="162658" y="17226"/>
                </a:lnTo>
                <a:lnTo>
                  <a:pt x="169838" y="16522"/>
                </a:lnTo>
                <a:lnTo>
                  <a:pt x="210043" y="16522"/>
                </a:lnTo>
                <a:lnTo>
                  <a:pt x="209550" y="15884"/>
                </a:lnTo>
                <a:lnTo>
                  <a:pt x="201281" y="8945"/>
                </a:lnTo>
                <a:lnTo>
                  <a:pt x="191901" y="3980"/>
                </a:lnTo>
                <a:lnTo>
                  <a:pt x="181418" y="996"/>
                </a:lnTo>
                <a:lnTo>
                  <a:pt x="169838" y="0"/>
                </a:lnTo>
                <a:close/>
              </a:path>
              <a:path w="344170" h="123190">
                <a:moveTo>
                  <a:pt x="210043" y="16522"/>
                </a:moveTo>
                <a:lnTo>
                  <a:pt x="169838" y="16522"/>
                </a:lnTo>
                <a:lnTo>
                  <a:pt x="176885" y="17227"/>
                </a:lnTo>
                <a:lnTo>
                  <a:pt x="183347" y="19341"/>
                </a:lnTo>
                <a:lnTo>
                  <a:pt x="204384" y="59922"/>
                </a:lnTo>
                <a:lnTo>
                  <a:pt x="204408" y="61553"/>
                </a:lnTo>
                <a:lnTo>
                  <a:pt x="203821" y="71764"/>
                </a:lnTo>
                <a:lnTo>
                  <a:pt x="176924" y="106020"/>
                </a:lnTo>
                <a:lnTo>
                  <a:pt x="169838" y="106725"/>
                </a:lnTo>
                <a:lnTo>
                  <a:pt x="210202" y="106725"/>
                </a:lnTo>
                <a:lnTo>
                  <a:pt x="224513" y="70692"/>
                </a:lnTo>
                <a:lnTo>
                  <a:pt x="224939" y="59922"/>
                </a:lnTo>
                <a:lnTo>
                  <a:pt x="223980" y="46639"/>
                </a:lnTo>
                <a:lnTo>
                  <a:pt x="221100" y="34871"/>
                </a:lnTo>
                <a:lnTo>
                  <a:pt x="216293" y="24620"/>
                </a:lnTo>
                <a:lnTo>
                  <a:pt x="210043" y="16522"/>
                </a:lnTo>
                <a:close/>
              </a:path>
              <a:path w="344170" h="123190">
                <a:moveTo>
                  <a:pt x="265927" y="2694"/>
                </a:moveTo>
                <a:lnTo>
                  <a:pt x="247915" y="2694"/>
                </a:lnTo>
                <a:lnTo>
                  <a:pt x="247915" y="120482"/>
                </a:lnTo>
                <a:lnTo>
                  <a:pt x="267912" y="120482"/>
                </a:lnTo>
                <a:lnTo>
                  <a:pt x="267912" y="56163"/>
                </a:lnTo>
                <a:lnTo>
                  <a:pt x="268486" y="45740"/>
                </a:lnTo>
                <a:lnTo>
                  <a:pt x="284909" y="19430"/>
                </a:lnTo>
                <a:lnTo>
                  <a:pt x="265927" y="19430"/>
                </a:lnTo>
                <a:lnTo>
                  <a:pt x="265927" y="2694"/>
                </a:lnTo>
                <a:close/>
              </a:path>
              <a:path w="344170" h="123190">
                <a:moveTo>
                  <a:pt x="338809" y="17303"/>
                </a:moveTo>
                <a:lnTo>
                  <a:pt x="304504" y="17303"/>
                </a:lnTo>
                <a:lnTo>
                  <a:pt x="309184" y="18508"/>
                </a:lnTo>
                <a:lnTo>
                  <a:pt x="313085" y="20919"/>
                </a:lnTo>
                <a:lnTo>
                  <a:pt x="317056" y="23330"/>
                </a:lnTo>
                <a:lnTo>
                  <a:pt x="319821" y="26521"/>
                </a:lnTo>
                <a:lnTo>
                  <a:pt x="322942" y="34606"/>
                </a:lnTo>
                <a:lnTo>
                  <a:pt x="323722" y="40704"/>
                </a:lnTo>
                <a:lnTo>
                  <a:pt x="323722" y="120482"/>
                </a:lnTo>
                <a:lnTo>
                  <a:pt x="343648" y="120482"/>
                </a:lnTo>
                <a:lnTo>
                  <a:pt x="343557" y="37132"/>
                </a:lnTo>
                <a:lnTo>
                  <a:pt x="339323" y="18012"/>
                </a:lnTo>
                <a:lnTo>
                  <a:pt x="338809" y="17303"/>
                </a:lnTo>
                <a:close/>
              </a:path>
              <a:path w="344170" h="123190">
                <a:moveTo>
                  <a:pt x="310532" y="0"/>
                </a:moveTo>
                <a:lnTo>
                  <a:pt x="303369" y="0"/>
                </a:lnTo>
                <a:lnTo>
                  <a:pt x="291855" y="1211"/>
                </a:lnTo>
                <a:lnTo>
                  <a:pt x="281776" y="4848"/>
                </a:lnTo>
                <a:lnTo>
                  <a:pt x="273133" y="10919"/>
                </a:lnTo>
                <a:lnTo>
                  <a:pt x="265927" y="19430"/>
                </a:lnTo>
                <a:lnTo>
                  <a:pt x="284909" y="19430"/>
                </a:lnTo>
                <a:lnTo>
                  <a:pt x="290676" y="17303"/>
                </a:lnTo>
                <a:lnTo>
                  <a:pt x="338809" y="17303"/>
                </a:lnTo>
                <a:lnTo>
                  <a:pt x="336344" y="13899"/>
                </a:lnTo>
                <a:lnTo>
                  <a:pt x="333366" y="9715"/>
                </a:lnTo>
                <a:lnTo>
                  <a:pt x="328969" y="6382"/>
                </a:lnTo>
                <a:lnTo>
                  <a:pt x="317056" y="1276"/>
                </a:lnTo>
                <a:lnTo>
                  <a:pt x="310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5292578" y="12487018"/>
            <a:ext cx="2907853" cy="29764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198071" y="11609310"/>
            <a:ext cx="8532508" cy="2133826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30390075" y="12488542"/>
            <a:ext cx="811262" cy="296776"/>
          </a:xfrm>
          <a:custGeom>
            <a:avLst/>
            <a:gdLst/>
            <a:ahLst/>
            <a:cxnLst/>
            <a:rect l="l" t="t" r="r" b="b"/>
            <a:pathLst>
              <a:path w="402590" h="165734">
                <a:moveTo>
                  <a:pt x="117646" y="0"/>
                </a:moveTo>
                <a:lnTo>
                  <a:pt x="0" y="0"/>
                </a:lnTo>
                <a:lnTo>
                  <a:pt x="0" y="162676"/>
                </a:lnTo>
                <a:lnTo>
                  <a:pt x="121404" y="162676"/>
                </a:lnTo>
                <a:lnTo>
                  <a:pt x="121404" y="143458"/>
                </a:lnTo>
                <a:lnTo>
                  <a:pt x="21557" y="143458"/>
                </a:lnTo>
                <a:lnTo>
                  <a:pt x="21557" y="88146"/>
                </a:lnTo>
                <a:lnTo>
                  <a:pt x="111547" y="88146"/>
                </a:lnTo>
                <a:lnTo>
                  <a:pt x="111547" y="69070"/>
                </a:lnTo>
                <a:lnTo>
                  <a:pt x="21557" y="69070"/>
                </a:lnTo>
                <a:lnTo>
                  <a:pt x="21557" y="19217"/>
                </a:lnTo>
                <a:lnTo>
                  <a:pt x="117646" y="19217"/>
                </a:lnTo>
                <a:lnTo>
                  <a:pt x="117646" y="0"/>
                </a:lnTo>
                <a:close/>
              </a:path>
              <a:path w="402590" h="165734">
                <a:moveTo>
                  <a:pt x="173242" y="0"/>
                </a:moveTo>
                <a:lnTo>
                  <a:pt x="151755" y="0"/>
                </a:lnTo>
                <a:lnTo>
                  <a:pt x="151755" y="162676"/>
                </a:lnTo>
                <a:lnTo>
                  <a:pt x="173242" y="162676"/>
                </a:lnTo>
                <a:lnTo>
                  <a:pt x="173242" y="86018"/>
                </a:lnTo>
                <a:lnTo>
                  <a:pt x="279329" y="86018"/>
                </a:lnTo>
                <a:lnTo>
                  <a:pt x="279329" y="66800"/>
                </a:lnTo>
                <a:lnTo>
                  <a:pt x="173242" y="66800"/>
                </a:lnTo>
                <a:lnTo>
                  <a:pt x="173242" y="0"/>
                </a:lnTo>
                <a:close/>
              </a:path>
              <a:path w="402590" h="165734">
                <a:moveTo>
                  <a:pt x="279329" y="86018"/>
                </a:moveTo>
                <a:lnTo>
                  <a:pt x="257772" y="86018"/>
                </a:lnTo>
                <a:lnTo>
                  <a:pt x="257772" y="162676"/>
                </a:lnTo>
                <a:lnTo>
                  <a:pt x="279329" y="162676"/>
                </a:lnTo>
                <a:lnTo>
                  <a:pt x="279329" y="86018"/>
                </a:lnTo>
                <a:close/>
              </a:path>
              <a:path w="402590" h="165734">
                <a:moveTo>
                  <a:pt x="279329" y="0"/>
                </a:moveTo>
                <a:lnTo>
                  <a:pt x="257772" y="0"/>
                </a:lnTo>
                <a:lnTo>
                  <a:pt x="257772" y="66800"/>
                </a:lnTo>
                <a:lnTo>
                  <a:pt x="279329" y="66800"/>
                </a:lnTo>
                <a:lnTo>
                  <a:pt x="279329" y="0"/>
                </a:lnTo>
                <a:close/>
              </a:path>
              <a:path w="402590" h="165734">
                <a:moveTo>
                  <a:pt x="324502" y="124383"/>
                </a:moveTo>
                <a:lnTo>
                  <a:pt x="304788" y="127503"/>
                </a:lnTo>
                <a:lnTo>
                  <a:pt x="306982" y="136292"/>
                </a:lnTo>
                <a:lnTo>
                  <a:pt x="310266" y="143937"/>
                </a:lnTo>
                <a:lnTo>
                  <a:pt x="344328" y="164772"/>
                </a:lnTo>
                <a:lnTo>
                  <a:pt x="355136" y="165371"/>
                </a:lnTo>
                <a:lnTo>
                  <a:pt x="364355" y="165371"/>
                </a:lnTo>
                <a:lnTo>
                  <a:pt x="372652" y="163740"/>
                </a:lnTo>
                <a:lnTo>
                  <a:pt x="379956" y="160478"/>
                </a:lnTo>
                <a:lnTo>
                  <a:pt x="387331" y="157287"/>
                </a:lnTo>
                <a:lnTo>
                  <a:pt x="392934" y="152748"/>
                </a:lnTo>
                <a:lnTo>
                  <a:pt x="395425" y="148919"/>
                </a:lnTo>
                <a:lnTo>
                  <a:pt x="345918" y="148919"/>
                </a:lnTo>
                <a:lnTo>
                  <a:pt x="338826" y="146791"/>
                </a:lnTo>
                <a:lnTo>
                  <a:pt x="328686" y="138353"/>
                </a:lnTo>
                <a:lnTo>
                  <a:pt x="325636" y="132325"/>
                </a:lnTo>
                <a:lnTo>
                  <a:pt x="324502" y="124383"/>
                </a:lnTo>
                <a:close/>
              </a:path>
              <a:path w="402590" h="165734">
                <a:moveTo>
                  <a:pt x="360739" y="42193"/>
                </a:moveTo>
                <a:lnTo>
                  <a:pt x="345350" y="42193"/>
                </a:lnTo>
                <a:lnTo>
                  <a:pt x="339606" y="42973"/>
                </a:lnTo>
                <a:lnTo>
                  <a:pt x="334217" y="44604"/>
                </a:lnTo>
                <a:lnTo>
                  <a:pt x="328827" y="46164"/>
                </a:lnTo>
                <a:lnTo>
                  <a:pt x="324644" y="48079"/>
                </a:lnTo>
                <a:lnTo>
                  <a:pt x="321523" y="50419"/>
                </a:lnTo>
                <a:lnTo>
                  <a:pt x="317339" y="53327"/>
                </a:lnTo>
                <a:lnTo>
                  <a:pt x="314077" y="57085"/>
                </a:lnTo>
                <a:lnTo>
                  <a:pt x="309255" y="66020"/>
                </a:lnTo>
                <a:lnTo>
                  <a:pt x="308121" y="70913"/>
                </a:lnTo>
                <a:lnTo>
                  <a:pt x="308121" y="81905"/>
                </a:lnTo>
                <a:lnTo>
                  <a:pt x="337213" y="107594"/>
                </a:lnTo>
                <a:lnTo>
                  <a:pt x="366695" y="115518"/>
                </a:lnTo>
                <a:lnTo>
                  <a:pt x="373503" y="117717"/>
                </a:lnTo>
                <a:lnTo>
                  <a:pt x="376198" y="119489"/>
                </a:lnTo>
                <a:lnTo>
                  <a:pt x="380098" y="122113"/>
                </a:lnTo>
                <a:lnTo>
                  <a:pt x="382084" y="125659"/>
                </a:lnTo>
                <a:lnTo>
                  <a:pt x="382084" y="135161"/>
                </a:lnTo>
                <a:lnTo>
                  <a:pt x="379885" y="139558"/>
                </a:lnTo>
                <a:lnTo>
                  <a:pt x="375418" y="143317"/>
                </a:lnTo>
                <a:lnTo>
                  <a:pt x="371021" y="147075"/>
                </a:lnTo>
                <a:lnTo>
                  <a:pt x="364213" y="148919"/>
                </a:lnTo>
                <a:lnTo>
                  <a:pt x="395425" y="148919"/>
                </a:lnTo>
                <a:lnTo>
                  <a:pt x="396810" y="146791"/>
                </a:lnTo>
                <a:lnTo>
                  <a:pt x="400663" y="140976"/>
                </a:lnTo>
                <a:lnTo>
                  <a:pt x="402578" y="134736"/>
                </a:lnTo>
                <a:lnTo>
                  <a:pt x="402578" y="121262"/>
                </a:lnTo>
                <a:lnTo>
                  <a:pt x="373113" y="96372"/>
                </a:lnTo>
                <a:lnTo>
                  <a:pt x="345350" y="88571"/>
                </a:lnTo>
                <a:lnTo>
                  <a:pt x="339465" y="86869"/>
                </a:lnTo>
                <a:lnTo>
                  <a:pt x="334004" y="84742"/>
                </a:lnTo>
                <a:lnTo>
                  <a:pt x="331451" y="82969"/>
                </a:lnTo>
                <a:lnTo>
                  <a:pt x="329820" y="80770"/>
                </a:lnTo>
                <a:lnTo>
                  <a:pt x="328189" y="78714"/>
                </a:lnTo>
                <a:lnTo>
                  <a:pt x="327409" y="76374"/>
                </a:lnTo>
                <a:lnTo>
                  <a:pt x="327409" y="69708"/>
                </a:lnTo>
                <a:lnTo>
                  <a:pt x="329324" y="66162"/>
                </a:lnTo>
                <a:lnTo>
                  <a:pt x="333295" y="63184"/>
                </a:lnTo>
                <a:lnTo>
                  <a:pt x="337195" y="60135"/>
                </a:lnTo>
                <a:lnTo>
                  <a:pt x="343719" y="58574"/>
                </a:lnTo>
                <a:lnTo>
                  <a:pt x="392448" y="58574"/>
                </a:lnTo>
                <a:lnTo>
                  <a:pt x="387970" y="52476"/>
                </a:lnTo>
                <a:lnTo>
                  <a:pt x="382793" y="48859"/>
                </a:lnTo>
                <a:lnTo>
                  <a:pt x="375843" y="46164"/>
                </a:lnTo>
                <a:lnTo>
                  <a:pt x="368823" y="43541"/>
                </a:lnTo>
                <a:lnTo>
                  <a:pt x="360739" y="42193"/>
                </a:lnTo>
                <a:close/>
              </a:path>
              <a:path w="402590" h="165734">
                <a:moveTo>
                  <a:pt x="392448" y="58574"/>
                </a:moveTo>
                <a:lnTo>
                  <a:pt x="360668" y="58574"/>
                </a:lnTo>
                <a:lnTo>
                  <a:pt x="366695" y="60276"/>
                </a:lnTo>
                <a:lnTo>
                  <a:pt x="375205" y="67084"/>
                </a:lnTo>
                <a:lnTo>
                  <a:pt x="377758" y="71835"/>
                </a:lnTo>
                <a:lnTo>
                  <a:pt x="378680" y="77934"/>
                </a:lnTo>
                <a:lnTo>
                  <a:pt x="398181" y="75239"/>
                </a:lnTo>
                <a:lnTo>
                  <a:pt x="396905" y="67651"/>
                </a:lnTo>
                <a:lnTo>
                  <a:pt x="394636" y="61553"/>
                </a:lnTo>
                <a:lnTo>
                  <a:pt x="392448" y="5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989564" y="12927396"/>
            <a:ext cx="3111913" cy="295997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20161640" y="13177973"/>
            <a:ext cx="46065" cy="40935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22742" y="0"/>
                </a:moveTo>
                <a:lnTo>
                  <a:pt x="0" y="0"/>
                </a:lnTo>
                <a:lnTo>
                  <a:pt x="0" y="22742"/>
                </a:lnTo>
                <a:lnTo>
                  <a:pt x="22742" y="22742"/>
                </a:lnTo>
                <a:lnTo>
                  <a:pt x="22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4754706" y="13002951"/>
            <a:ext cx="458419" cy="220442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5441191" y="12927396"/>
            <a:ext cx="307090" cy="295997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25940338" y="12922443"/>
            <a:ext cx="1247603" cy="382057"/>
          </a:xfrm>
          <a:custGeom>
            <a:avLst/>
            <a:gdLst/>
            <a:ahLst/>
            <a:cxnLst/>
            <a:rect l="l" t="t" r="r" b="b"/>
            <a:pathLst>
              <a:path w="619125" h="213359">
                <a:moveTo>
                  <a:pt x="48434" y="72119"/>
                </a:moveTo>
                <a:lnTo>
                  <a:pt x="17303" y="72119"/>
                </a:lnTo>
                <a:lnTo>
                  <a:pt x="17303" y="165442"/>
                </a:lnTo>
                <a:lnTo>
                  <a:pt x="48434" y="165442"/>
                </a:lnTo>
                <a:lnTo>
                  <a:pt x="48434" y="72119"/>
                </a:lnTo>
                <a:close/>
              </a:path>
              <a:path w="619125" h="213359">
                <a:moveTo>
                  <a:pt x="71764" y="47583"/>
                </a:moveTo>
                <a:lnTo>
                  <a:pt x="0" y="47583"/>
                </a:lnTo>
                <a:lnTo>
                  <a:pt x="0" y="72119"/>
                </a:lnTo>
                <a:lnTo>
                  <a:pt x="71764" y="72119"/>
                </a:lnTo>
                <a:lnTo>
                  <a:pt x="71764" y="47583"/>
                </a:lnTo>
                <a:close/>
              </a:path>
              <a:path w="619125" h="213359">
                <a:moveTo>
                  <a:pt x="53540" y="0"/>
                </a:moveTo>
                <a:lnTo>
                  <a:pt x="44888" y="0"/>
                </a:lnTo>
                <a:lnTo>
                  <a:pt x="37726" y="1560"/>
                </a:lnTo>
                <a:lnTo>
                  <a:pt x="17303" y="28861"/>
                </a:lnTo>
                <a:lnTo>
                  <a:pt x="17303" y="47583"/>
                </a:lnTo>
                <a:lnTo>
                  <a:pt x="48434" y="47583"/>
                </a:lnTo>
                <a:lnTo>
                  <a:pt x="48434" y="33329"/>
                </a:lnTo>
                <a:lnTo>
                  <a:pt x="49427" y="29287"/>
                </a:lnTo>
                <a:lnTo>
                  <a:pt x="51412" y="27160"/>
                </a:lnTo>
                <a:lnTo>
                  <a:pt x="53327" y="25032"/>
                </a:lnTo>
                <a:lnTo>
                  <a:pt x="56589" y="23968"/>
                </a:lnTo>
                <a:lnTo>
                  <a:pt x="75729" y="23968"/>
                </a:lnTo>
                <a:lnTo>
                  <a:pt x="79636" y="4042"/>
                </a:lnTo>
                <a:lnTo>
                  <a:pt x="73215" y="2273"/>
                </a:lnTo>
                <a:lnTo>
                  <a:pt x="66721" y="1010"/>
                </a:lnTo>
                <a:lnTo>
                  <a:pt x="60160" y="252"/>
                </a:lnTo>
                <a:lnTo>
                  <a:pt x="53540" y="0"/>
                </a:lnTo>
                <a:close/>
              </a:path>
              <a:path w="619125" h="213359">
                <a:moveTo>
                  <a:pt x="75729" y="23968"/>
                </a:moveTo>
                <a:lnTo>
                  <a:pt x="65666" y="23968"/>
                </a:lnTo>
                <a:lnTo>
                  <a:pt x="70488" y="24607"/>
                </a:lnTo>
                <a:lnTo>
                  <a:pt x="75381" y="25741"/>
                </a:lnTo>
                <a:lnTo>
                  <a:pt x="75729" y="23968"/>
                </a:lnTo>
                <a:close/>
              </a:path>
              <a:path w="619125" h="213359">
                <a:moveTo>
                  <a:pt x="120553" y="2765"/>
                </a:moveTo>
                <a:lnTo>
                  <a:pt x="89351" y="2765"/>
                </a:lnTo>
                <a:lnTo>
                  <a:pt x="89351" y="31627"/>
                </a:lnTo>
                <a:lnTo>
                  <a:pt x="120553" y="31627"/>
                </a:lnTo>
                <a:lnTo>
                  <a:pt x="120553" y="2765"/>
                </a:lnTo>
                <a:close/>
              </a:path>
              <a:path w="619125" h="213359">
                <a:moveTo>
                  <a:pt x="120553" y="47583"/>
                </a:moveTo>
                <a:lnTo>
                  <a:pt x="89351" y="47583"/>
                </a:lnTo>
                <a:lnTo>
                  <a:pt x="89351" y="165442"/>
                </a:lnTo>
                <a:lnTo>
                  <a:pt x="120553" y="165442"/>
                </a:lnTo>
                <a:lnTo>
                  <a:pt x="120553" y="47583"/>
                </a:lnTo>
                <a:close/>
              </a:path>
              <a:path w="619125" h="213359">
                <a:moveTo>
                  <a:pt x="148564" y="173171"/>
                </a:moveTo>
                <a:lnTo>
                  <a:pt x="168370" y="207494"/>
                </a:lnTo>
                <a:lnTo>
                  <a:pt x="203522" y="213238"/>
                </a:lnTo>
                <a:lnTo>
                  <a:pt x="211103" y="213036"/>
                </a:lnTo>
                <a:lnTo>
                  <a:pt x="250468" y="196786"/>
                </a:lnTo>
                <a:lnTo>
                  <a:pt x="254334" y="189411"/>
                </a:lnTo>
                <a:lnTo>
                  <a:pt x="195935" y="189411"/>
                </a:lnTo>
                <a:lnTo>
                  <a:pt x="191254" y="188276"/>
                </a:lnTo>
                <a:lnTo>
                  <a:pt x="186149" y="184518"/>
                </a:lnTo>
                <a:lnTo>
                  <a:pt x="184801" y="181681"/>
                </a:lnTo>
                <a:lnTo>
                  <a:pt x="184234" y="177497"/>
                </a:lnTo>
                <a:lnTo>
                  <a:pt x="148564" y="173171"/>
                </a:lnTo>
                <a:close/>
              </a:path>
              <a:path w="619125" h="213359">
                <a:moveTo>
                  <a:pt x="259403" y="146366"/>
                </a:moveTo>
                <a:lnTo>
                  <a:pt x="228271" y="146366"/>
                </a:lnTo>
                <a:lnTo>
                  <a:pt x="228158" y="171576"/>
                </a:lnTo>
                <a:lnTo>
                  <a:pt x="227775" y="175299"/>
                </a:lnTo>
                <a:lnTo>
                  <a:pt x="225364" y="181468"/>
                </a:lnTo>
                <a:lnTo>
                  <a:pt x="223307" y="184092"/>
                </a:lnTo>
                <a:lnTo>
                  <a:pt x="216500" y="188205"/>
                </a:lnTo>
                <a:lnTo>
                  <a:pt x="210401" y="189411"/>
                </a:lnTo>
                <a:lnTo>
                  <a:pt x="254334" y="189411"/>
                </a:lnTo>
                <a:lnTo>
                  <a:pt x="259373" y="154702"/>
                </a:lnTo>
                <a:lnTo>
                  <a:pt x="259403" y="146366"/>
                </a:lnTo>
                <a:close/>
              </a:path>
              <a:path w="619125" h="213359">
                <a:moveTo>
                  <a:pt x="194162" y="44959"/>
                </a:moveTo>
                <a:lnTo>
                  <a:pt x="158776" y="60631"/>
                </a:lnTo>
                <a:lnTo>
                  <a:pt x="144451" y="105874"/>
                </a:lnTo>
                <a:lnTo>
                  <a:pt x="145140" y="117201"/>
                </a:lnTo>
                <a:lnTo>
                  <a:pt x="162910" y="154163"/>
                </a:lnTo>
                <a:lnTo>
                  <a:pt x="192956" y="165442"/>
                </a:lnTo>
                <a:lnTo>
                  <a:pt x="203141" y="164246"/>
                </a:lnTo>
                <a:lnTo>
                  <a:pt x="212422" y="160664"/>
                </a:lnTo>
                <a:lnTo>
                  <a:pt x="220799" y="154702"/>
                </a:lnTo>
                <a:lnTo>
                  <a:pt x="228271" y="146366"/>
                </a:lnTo>
                <a:lnTo>
                  <a:pt x="259403" y="146366"/>
                </a:lnTo>
                <a:lnTo>
                  <a:pt x="259403" y="140267"/>
                </a:lnTo>
                <a:lnTo>
                  <a:pt x="194516" y="140267"/>
                </a:lnTo>
                <a:lnTo>
                  <a:pt x="188560" y="137360"/>
                </a:lnTo>
                <a:lnTo>
                  <a:pt x="176433" y="104101"/>
                </a:lnTo>
                <a:lnTo>
                  <a:pt x="176887" y="95738"/>
                </a:lnTo>
                <a:lnTo>
                  <a:pt x="194729" y="68786"/>
                </a:lnTo>
                <a:lnTo>
                  <a:pt x="259403" y="68786"/>
                </a:lnTo>
                <a:lnTo>
                  <a:pt x="259403" y="64177"/>
                </a:lnTo>
                <a:lnTo>
                  <a:pt x="230257" y="64177"/>
                </a:lnTo>
                <a:lnTo>
                  <a:pt x="222663" y="55759"/>
                </a:lnTo>
                <a:lnTo>
                  <a:pt x="214124" y="49754"/>
                </a:lnTo>
                <a:lnTo>
                  <a:pt x="204628" y="46157"/>
                </a:lnTo>
                <a:lnTo>
                  <a:pt x="194162" y="44959"/>
                </a:lnTo>
                <a:close/>
              </a:path>
              <a:path w="619125" h="213359">
                <a:moveTo>
                  <a:pt x="259403" y="68786"/>
                </a:moveTo>
                <a:lnTo>
                  <a:pt x="209834" y="68786"/>
                </a:lnTo>
                <a:lnTo>
                  <a:pt x="216216" y="71764"/>
                </a:lnTo>
                <a:lnTo>
                  <a:pt x="221251" y="77650"/>
                </a:lnTo>
                <a:lnTo>
                  <a:pt x="224550" y="82703"/>
                </a:lnTo>
                <a:lnTo>
                  <a:pt x="226898" y="88926"/>
                </a:lnTo>
                <a:lnTo>
                  <a:pt x="228301" y="96318"/>
                </a:lnTo>
                <a:lnTo>
                  <a:pt x="228725" y="104101"/>
                </a:lnTo>
                <a:lnTo>
                  <a:pt x="228709" y="105874"/>
                </a:lnTo>
                <a:lnTo>
                  <a:pt x="209267" y="140267"/>
                </a:lnTo>
                <a:lnTo>
                  <a:pt x="259403" y="140267"/>
                </a:lnTo>
                <a:lnTo>
                  <a:pt x="259403" y="68786"/>
                </a:lnTo>
                <a:close/>
              </a:path>
              <a:path w="619125" h="213359">
                <a:moveTo>
                  <a:pt x="259403" y="47583"/>
                </a:moveTo>
                <a:lnTo>
                  <a:pt x="230257" y="47583"/>
                </a:lnTo>
                <a:lnTo>
                  <a:pt x="230257" y="64177"/>
                </a:lnTo>
                <a:lnTo>
                  <a:pt x="259403" y="64177"/>
                </a:lnTo>
                <a:lnTo>
                  <a:pt x="259403" y="47583"/>
                </a:lnTo>
                <a:close/>
              </a:path>
              <a:path w="619125" h="213359">
                <a:moveTo>
                  <a:pt x="319821" y="47583"/>
                </a:moveTo>
                <a:lnTo>
                  <a:pt x="288690" y="47583"/>
                </a:lnTo>
                <a:lnTo>
                  <a:pt x="288772" y="124707"/>
                </a:lnTo>
                <a:lnTo>
                  <a:pt x="312801" y="166364"/>
                </a:lnTo>
                <a:lnTo>
                  <a:pt x="319892" y="168066"/>
                </a:lnTo>
                <a:lnTo>
                  <a:pt x="335564" y="168066"/>
                </a:lnTo>
                <a:lnTo>
                  <a:pt x="342939" y="166293"/>
                </a:lnTo>
                <a:lnTo>
                  <a:pt x="356980" y="159059"/>
                </a:lnTo>
                <a:lnTo>
                  <a:pt x="362582" y="154095"/>
                </a:lnTo>
                <a:lnTo>
                  <a:pt x="366908" y="147784"/>
                </a:lnTo>
                <a:lnTo>
                  <a:pt x="395841" y="147784"/>
                </a:lnTo>
                <a:lnTo>
                  <a:pt x="395841" y="144380"/>
                </a:lnTo>
                <a:lnTo>
                  <a:pt x="334713" y="144380"/>
                </a:lnTo>
                <a:lnTo>
                  <a:pt x="330884" y="143246"/>
                </a:lnTo>
                <a:lnTo>
                  <a:pt x="319929" y="112996"/>
                </a:lnTo>
                <a:lnTo>
                  <a:pt x="319821" y="47583"/>
                </a:lnTo>
                <a:close/>
              </a:path>
              <a:path w="619125" h="213359">
                <a:moveTo>
                  <a:pt x="395841" y="147784"/>
                </a:moveTo>
                <a:lnTo>
                  <a:pt x="366908" y="147784"/>
                </a:lnTo>
                <a:lnTo>
                  <a:pt x="366908" y="165442"/>
                </a:lnTo>
                <a:lnTo>
                  <a:pt x="395841" y="165442"/>
                </a:lnTo>
                <a:lnTo>
                  <a:pt x="395841" y="147784"/>
                </a:lnTo>
                <a:close/>
              </a:path>
              <a:path w="619125" h="213359">
                <a:moveTo>
                  <a:pt x="395841" y="47583"/>
                </a:moveTo>
                <a:lnTo>
                  <a:pt x="364639" y="47583"/>
                </a:lnTo>
                <a:lnTo>
                  <a:pt x="364582" y="101761"/>
                </a:lnTo>
                <a:lnTo>
                  <a:pt x="364493" y="108780"/>
                </a:lnTo>
                <a:lnTo>
                  <a:pt x="353647" y="139984"/>
                </a:lnTo>
                <a:lnTo>
                  <a:pt x="349463" y="142891"/>
                </a:lnTo>
                <a:lnTo>
                  <a:pt x="344712" y="144380"/>
                </a:lnTo>
                <a:lnTo>
                  <a:pt x="395841" y="144380"/>
                </a:lnTo>
                <a:lnTo>
                  <a:pt x="395841" y="47583"/>
                </a:lnTo>
                <a:close/>
              </a:path>
              <a:path w="619125" h="213359">
                <a:moveTo>
                  <a:pt x="455692" y="47583"/>
                </a:moveTo>
                <a:lnTo>
                  <a:pt x="426689" y="47583"/>
                </a:lnTo>
                <a:lnTo>
                  <a:pt x="426689" y="165442"/>
                </a:lnTo>
                <a:lnTo>
                  <a:pt x="457891" y="165442"/>
                </a:lnTo>
                <a:lnTo>
                  <a:pt x="457891" y="129063"/>
                </a:lnTo>
                <a:lnTo>
                  <a:pt x="458051" y="115312"/>
                </a:lnTo>
                <a:lnTo>
                  <a:pt x="467677" y="76516"/>
                </a:lnTo>
                <a:lnTo>
                  <a:pt x="470655" y="74105"/>
                </a:lnTo>
                <a:lnTo>
                  <a:pt x="474343" y="72899"/>
                </a:lnTo>
                <a:lnTo>
                  <a:pt x="495174" y="72899"/>
                </a:lnTo>
                <a:lnTo>
                  <a:pt x="498218" y="64389"/>
                </a:lnTo>
                <a:lnTo>
                  <a:pt x="455692" y="64389"/>
                </a:lnTo>
                <a:lnTo>
                  <a:pt x="455692" y="47583"/>
                </a:lnTo>
                <a:close/>
              </a:path>
              <a:path w="619125" h="213359">
                <a:moveTo>
                  <a:pt x="495174" y="72899"/>
                </a:moveTo>
                <a:lnTo>
                  <a:pt x="483278" y="72899"/>
                </a:lnTo>
                <a:lnTo>
                  <a:pt x="488100" y="74601"/>
                </a:lnTo>
                <a:lnTo>
                  <a:pt x="493348" y="78005"/>
                </a:lnTo>
                <a:lnTo>
                  <a:pt x="495174" y="72899"/>
                </a:lnTo>
                <a:close/>
              </a:path>
              <a:path w="619125" h="213359">
                <a:moveTo>
                  <a:pt x="489589" y="44959"/>
                </a:moveTo>
                <a:lnTo>
                  <a:pt x="477463" y="44959"/>
                </a:lnTo>
                <a:lnTo>
                  <a:pt x="472995" y="46235"/>
                </a:lnTo>
                <a:lnTo>
                  <a:pt x="469024" y="48717"/>
                </a:lnTo>
                <a:lnTo>
                  <a:pt x="465053" y="51270"/>
                </a:lnTo>
                <a:lnTo>
                  <a:pt x="460586" y="56447"/>
                </a:lnTo>
                <a:lnTo>
                  <a:pt x="455692" y="64389"/>
                </a:lnTo>
                <a:lnTo>
                  <a:pt x="498218" y="64389"/>
                </a:lnTo>
                <a:lnTo>
                  <a:pt x="503063" y="50845"/>
                </a:lnTo>
                <a:lnTo>
                  <a:pt x="496468" y="46945"/>
                </a:lnTo>
                <a:lnTo>
                  <a:pt x="489589" y="44959"/>
                </a:lnTo>
                <a:close/>
              </a:path>
              <a:path w="619125" h="213359">
                <a:moveTo>
                  <a:pt x="610210" y="68786"/>
                </a:moveTo>
                <a:lnTo>
                  <a:pt x="568587" y="68786"/>
                </a:lnTo>
                <a:lnTo>
                  <a:pt x="574190" y="70062"/>
                </a:lnTo>
                <a:lnTo>
                  <a:pt x="577097" y="72615"/>
                </a:lnTo>
                <a:lnTo>
                  <a:pt x="580076" y="75168"/>
                </a:lnTo>
                <a:lnTo>
                  <a:pt x="581565" y="79423"/>
                </a:lnTo>
                <a:lnTo>
                  <a:pt x="581565" y="88571"/>
                </a:lnTo>
                <a:lnTo>
                  <a:pt x="576514" y="90366"/>
                </a:lnTo>
                <a:lnTo>
                  <a:pt x="569775" y="92241"/>
                </a:lnTo>
                <a:lnTo>
                  <a:pt x="561361" y="94195"/>
                </a:lnTo>
                <a:lnTo>
                  <a:pt x="543637" y="97839"/>
                </a:lnTo>
                <a:lnTo>
                  <a:pt x="536960" y="99580"/>
                </a:lnTo>
                <a:lnTo>
                  <a:pt x="508311" y="126581"/>
                </a:lnTo>
                <a:lnTo>
                  <a:pt x="508415" y="134381"/>
                </a:lnTo>
                <a:lnTo>
                  <a:pt x="531225" y="165610"/>
                </a:lnTo>
                <a:lnTo>
                  <a:pt x="547526" y="168066"/>
                </a:lnTo>
                <a:lnTo>
                  <a:pt x="554405" y="168066"/>
                </a:lnTo>
                <a:lnTo>
                  <a:pt x="560858" y="166789"/>
                </a:lnTo>
                <a:lnTo>
                  <a:pt x="572984" y="161612"/>
                </a:lnTo>
                <a:lnTo>
                  <a:pt x="578657" y="157712"/>
                </a:lnTo>
                <a:lnTo>
                  <a:pt x="583976" y="152535"/>
                </a:lnTo>
                <a:lnTo>
                  <a:pt x="613924" y="152535"/>
                </a:lnTo>
                <a:lnTo>
                  <a:pt x="612629" y="146153"/>
                </a:lnTo>
                <a:lnTo>
                  <a:pt x="551781" y="146153"/>
                </a:lnTo>
                <a:lnTo>
                  <a:pt x="547668" y="144522"/>
                </a:lnTo>
                <a:lnTo>
                  <a:pt x="544406" y="141331"/>
                </a:lnTo>
                <a:lnTo>
                  <a:pt x="541144" y="138211"/>
                </a:lnTo>
                <a:lnTo>
                  <a:pt x="539513" y="134381"/>
                </a:lnTo>
                <a:lnTo>
                  <a:pt x="539513" y="125588"/>
                </a:lnTo>
                <a:lnTo>
                  <a:pt x="541569" y="121971"/>
                </a:lnTo>
                <a:lnTo>
                  <a:pt x="545611" y="119064"/>
                </a:lnTo>
                <a:lnTo>
                  <a:pt x="548235" y="117291"/>
                </a:lnTo>
                <a:lnTo>
                  <a:pt x="553908" y="115447"/>
                </a:lnTo>
                <a:lnTo>
                  <a:pt x="571211" y="111760"/>
                </a:lnTo>
                <a:lnTo>
                  <a:pt x="577523" y="110200"/>
                </a:lnTo>
                <a:lnTo>
                  <a:pt x="581565" y="108852"/>
                </a:lnTo>
                <a:lnTo>
                  <a:pt x="612019" y="108852"/>
                </a:lnTo>
                <a:lnTo>
                  <a:pt x="612142" y="96230"/>
                </a:lnTo>
                <a:lnTo>
                  <a:pt x="612149" y="88571"/>
                </a:lnTo>
                <a:lnTo>
                  <a:pt x="611935" y="80982"/>
                </a:lnTo>
                <a:lnTo>
                  <a:pt x="611145" y="73209"/>
                </a:lnTo>
                <a:lnTo>
                  <a:pt x="610210" y="68786"/>
                </a:lnTo>
                <a:close/>
              </a:path>
              <a:path w="619125" h="213359">
                <a:moveTo>
                  <a:pt x="613924" y="152535"/>
                </a:moveTo>
                <a:lnTo>
                  <a:pt x="583976" y="152535"/>
                </a:lnTo>
                <a:lnTo>
                  <a:pt x="584652" y="154521"/>
                </a:lnTo>
                <a:lnTo>
                  <a:pt x="585110" y="156223"/>
                </a:lnTo>
                <a:lnTo>
                  <a:pt x="586316" y="160265"/>
                </a:lnTo>
                <a:lnTo>
                  <a:pt x="587309" y="163385"/>
                </a:lnTo>
                <a:lnTo>
                  <a:pt x="588089" y="165442"/>
                </a:lnTo>
                <a:lnTo>
                  <a:pt x="618936" y="165442"/>
                </a:lnTo>
                <a:lnTo>
                  <a:pt x="616171" y="159840"/>
                </a:lnTo>
                <a:lnTo>
                  <a:pt x="614327" y="154521"/>
                </a:lnTo>
                <a:lnTo>
                  <a:pt x="613924" y="152535"/>
                </a:lnTo>
                <a:close/>
              </a:path>
              <a:path w="619125" h="213359">
                <a:moveTo>
                  <a:pt x="612019" y="108852"/>
                </a:moveTo>
                <a:lnTo>
                  <a:pt x="581565" y="108852"/>
                </a:lnTo>
                <a:lnTo>
                  <a:pt x="581565" y="122539"/>
                </a:lnTo>
                <a:lnTo>
                  <a:pt x="581139" y="127574"/>
                </a:lnTo>
                <a:lnTo>
                  <a:pt x="562418" y="146153"/>
                </a:lnTo>
                <a:lnTo>
                  <a:pt x="612629" y="146153"/>
                </a:lnTo>
                <a:lnTo>
                  <a:pt x="612341" y="144735"/>
                </a:lnTo>
                <a:lnTo>
                  <a:pt x="611918" y="138211"/>
                </a:lnTo>
                <a:lnTo>
                  <a:pt x="612019" y="108852"/>
                </a:lnTo>
                <a:close/>
              </a:path>
              <a:path w="619125" h="213359">
                <a:moveTo>
                  <a:pt x="562560" y="44959"/>
                </a:moveTo>
                <a:lnTo>
                  <a:pt x="522582" y="57838"/>
                </a:lnTo>
                <a:lnTo>
                  <a:pt x="511573" y="78430"/>
                </a:lnTo>
                <a:lnTo>
                  <a:pt x="539867" y="83536"/>
                </a:lnTo>
                <a:lnTo>
                  <a:pt x="541782" y="78076"/>
                </a:lnTo>
                <a:lnTo>
                  <a:pt x="544264" y="74246"/>
                </a:lnTo>
                <a:lnTo>
                  <a:pt x="547384" y="72048"/>
                </a:lnTo>
                <a:lnTo>
                  <a:pt x="550504" y="69921"/>
                </a:lnTo>
                <a:lnTo>
                  <a:pt x="554830" y="68786"/>
                </a:lnTo>
                <a:lnTo>
                  <a:pt x="610210" y="68786"/>
                </a:lnTo>
                <a:lnTo>
                  <a:pt x="609836" y="67019"/>
                </a:lnTo>
                <a:lnTo>
                  <a:pt x="572319" y="45266"/>
                </a:lnTo>
                <a:lnTo>
                  <a:pt x="562560" y="44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387479" y="12926254"/>
            <a:ext cx="217634" cy="297394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7804459" y="13002951"/>
            <a:ext cx="449560" cy="220442"/>
          </a:xfrm>
          <a:prstGeom prst="rect">
            <a:avLst/>
          </a:prstGeom>
        </p:spPr>
      </p:pic>
      <p:sp>
        <p:nvSpPr>
          <p:cNvPr id="64" name="bg object 64"/>
          <p:cNvSpPr/>
          <p:nvPr/>
        </p:nvSpPr>
        <p:spPr>
          <a:xfrm>
            <a:off x="16977560" y="12927408"/>
            <a:ext cx="14226512" cy="735686"/>
          </a:xfrm>
          <a:custGeom>
            <a:avLst/>
            <a:gdLst/>
            <a:ahLst/>
            <a:cxnLst/>
            <a:rect l="l" t="t" r="r" b="b"/>
            <a:pathLst>
              <a:path w="7059930" h="410845">
                <a:moveTo>
                  <a:pt x="108064" y="289966"/>
                </a:moveTo>
                <a:lnTo>
                  <a:pt x="87503" y="289966"/>
                </a:lnTo>
                <a:lnTo>
                  <a:pt x="58140" y="370522"/>
                </a:lnTo>
                <a:lnTo>
                  <a:pt x="55664" y="378040"/>
                </a:lnTo>
                <a:lnTo>
                  <a:pt x="53886" y="384213"/>
                </a:lnTo>
                <a:lnTo>
                  <a:pt x="51625" y="376059"/>
                </a:lnTo>
                <a:lnTo>
                  <a:pt x="49072" y="368109"/>
                </a:lnTo>
                <a:lnTo>
                  <a:pt x="46367" y="360451"/>
                </a:lnTo>
                <a:lnTo>
                  <a:pt x="21056" y="289966"/>
                </a:lnTo>
                <a:lnTo>
                  <a:pt x="0" y="289966"/>
                </a:lnTo>
                <a:lnTo>
                  <a:pt x="44818" y="407758"/>
                </a:lnTo>
                <a:lnTo>
                  <a:pt x="63461" y="407758"/>
                </a:lnTo>
                <a:lnTo>
                  <a:pt x="72377" y="384213"/>
                </a:lnTo>
                <a:lnTo>
                  <a:pt x="108064" y="289966"/>
                </a:lnTo>
                <a:close/>
              </a:path>
              <a:path w="7059930" h="410845">
                <a:moveTo>
                  <a:pt x="227838" y="407758"/>
                </a:moveTo>
                <a:lnTo>
                  <a:pt x="225285" y="403212"/>
                </a:lnTo>
                <a:lnTo>
                  <a:pt x="223659" y="398538"/>
                </a:lnTo>
                <a:lnTo>
                  <a:pt x="222808" y="393573"/>
                </a:lnTo>
                <a:lnTo>
                  <a:pt x="222770" y="393217"/>
                </a:lnTo>
                <a:lnTo>
                  <a:pt x="222250" y="388620"/>
                </a:lnTo>
                <a:lnTo>
                  <a:pt x="221869" y="381444"/>
                </a:lnTo>
                <a:lnTo>
                  <a:pt x="221615" y="371373"/>
                </a:lnTo>
                <a:lnTo>
                  <a:pt x="221526" y="348615"/>
                </a:lnTo>
                <a:lnTo>
                  <a:pt x="221526" y="322872"/>
                </a:lnTo>
                <a:lnTo>
                  <a:pt x="221170" y="316776"/>
                </a:lnTo>
                <a:lnTo>
                  <a:pt x="194157" y="288480"/>
                </a:lnTo>
                <a:lnTo>
                  <a:pt x="186004" y="287274"/>
                </a:lnTo>
                <a:lnTo>
                  <a:pt x="175933" y="287274"/>
                </a:lnTo>
                <a:lnTo>
                  <a:pt x="135585" y="298196"/>
                </a:lnTo>
                <a:lnTo>
                  <a:pt x="122745" y="323583"/>
                </a:lnTo>
                <a:lnTo>
                  <a:pt x="142316" y="326199"/>
                </a:lnTo>
                <a:lnTo>
                  <a:pt x="144449" y="317830"/>
                </a:lnTo>
                <a:lnTo>
                  <a:pt x="147777" y="312026"/>
                </a:lnTo>
                <a:lnTo>
                  <a:pt x="152247" y="308762"/>
                </a:lnTo>
                <a:lnTo>
                  <a:pt x="156718" y="305422"/>
                </a:lnTo>
                <a:lnTo>
                  <a:pt x="163664" y="303796"/>
                </a:lnTo>
                <a:lnTo>
                  <a:pt x="183095" y="303796"/>
                </a:lnTo>
                <a:lnTo>
                  <a:pt x="190677" y="306070"/>
                </a:lnTo>
                <a:lnTo>
                  <a:pt x="195783" y="310527"/>
                </a:lnTo>
                <a:lnTo>
                  <a:pt x="199542" y="313867"/>
                </a:lnTo>
                <a:lnTo>
                  <a:pt x="201460" y="319608"/>
                </a:lnTo>
                <a:lnTo>
                  <a:pt x="201396" y="330250"/>
                </a:lnTo>
                <a:lnTo>
                  <a:pt x="201320" y="333006"/>
                </a:lnTo>
                <a:lnTo>
                  <a:pt x="201320" y="348615"/>
                </a:lnTo>
                <a:lnTo>
                  <a:pt x="201320" y="364705"/>
                </a:lnTo>
                <a:lnTo>
                  <a:pt x="200253" y="371373"/>
                </a:lnTo>
                <a:lnTo>
                  <a:pt x="172034" y="394779"/>
                </a:lnTo>
                <a:lnTo>
                  <a:pt x="156641" y="394779"/>
                </a:lnTo>
                <a:lnTo>
                  <a:pt x="150685" y="393001"/>
                </a:lnTo>
                <a:lnTo>
                  <a:pt x="146646" y="389458"/>
                </a:lnTo>
                <a:lnTo>
                  <a:pt x="142671" y="385914"/>
                </a:lnTo>
                <a:lnTo>
                  <a:pt x="140614" y="381444"/>
                </a:lnTo>
                <a:lnTo>
                  <a:pt x="140614" y="372656"/>
                </a:lnTo>
                <a:lnTo>
                  <a:pt x="168694" y="356133"/>
                </a:lnTo>
                <a:lnTo>
                  <a:pt x="178879" y="354507"/>
                </a:lnTo>
                <a:lnTo>
                  <a:pt x="187718" y="352717"/>
                </a:lnTo>
                <a:lnTo>
                  <a:pt x="195199" y="350748"/>
                </a:lnTo>
                <a:lnTo>
                  <a:pt x="201320" y="348615"/>
                </a:lnTo>
                <a:lnTo>
                  <a:pt x="201320" y="333006"/>
                </a:lnTo>
                <a:lnTo>
                  <a:pt x="194818" y="334911"/>
                </a:lnTo>
                <a:lnTo>
                  <a:pt x="186715" y="336689"/>
                </a:lnTo>
                <a:lnTo>
                  <a:pt x="177012" y="338340"/>
                </a:lnTo>
                <a:lnTo>
                  <a:pt x="165722" y="339890"/>
                </a:lnTo>
                <a:lnTo>
                  <a:pt x="157772" y="340817"/>
                </a:lnTo>
                <a:lnTo>
                  <a:pt x="151892" y="341807"/>
                </a:lnTo>
                <a:lnTo>
                  <a:pt x="120624" y="365633"/>
                </a:lnTo>
                <a:lnTo>
                  <a:pt x="119341" y="370954"/>
                </a:lnTo>
                <a:lnTo>
                  <a:pt x="119341" y="376694"/>
                </a:lnTo>
                <a:lnTo>
                  <a:pt x="142430" y="408063"/>
                </a:lnTo>
                <a:lnTo>
                  <a:pt x="159626" y="410451"/>
                </a:lnTo>
                <a:lnTo>
                  <a:pt x="167424" y="410451"/>
                </a:lnTo>
                <a:lnTo>
                  <a:pt x="202946" y="393217"/>
                </a:lnTo>
                <a:lnTo>
                  <a:pt x="203593" y="398754"/>
                </a:lnTo>
                <a:lnTo>
                  <a:pt x="204939" y="403644"/>
                </a:lnTo>
                <a:lnTo>
                  <a:pt x="206997" y="407758"/>
                </a:lnTo>
                <a:lnTo>
                  <a:pt x="227838" y="407758"/>
                </a:lnTo>
                <a:close/>
              </a:path>
              <a:path w="7059930" h="410845">
                <a:moveTo>
                  <a:pt x="271589" y="245084"/>
                </a:moveTo>
                <a:lnTo>
                  <a:pt x="251599" y="245084"/>
                </a:lnTo>
                <a:lnTo>
                  <a:pt x="251599" y="407758"/>
                </a:lnTo>
                <a:lnTo>
                  <a:pt x="271589" y="407758"/>
                </a:lnTo>
                <a:lnTo>
                  <a:pt x="271589" y="245084"/>
                </a:lnTo>
                <a:close/>
              </a:path>
              <a:path w="7059930" h="410845">
                <a:moveTo>
                  <a:pt x="405193" y="347192"/>
                </a:moveTo>
                <a:lnTo>
                  <a:pt x="404241" y="333908"/>
                </a:lnTo>
                <a:lnTo>
                  <a:pt x="401358" y="322148"/>
                </a:lnTo>
                <a:lnTo>
                  <a:pt x="396544" y="311886"/>
                </a:lnTo>
                <a:lnTo>
                  <a:pt x="390296" y="303796"/>
                </a:lnTo>
                <a:lnTo>
                  <a:pt x="389813" y="303161"/>
                </a:lnTo>
                <a:lnTo>
                  <a:pt x="384670" y="298856"/>
                </a:lnTo>
                <a:lnTo>
                  <a:pt x="384670" y="348830"/>
                </a:lnTo>
                <a:lnTo>
                  <a:pt x="384073" y="359041"/>
                </a:lnTo>
                <a:lnTo>
                  <a:pt x="357187" y="393293"/>
                </a:lnTo>
                <a:lnTo>
                  <a:pt x="350100" y="393992"/>
                </a:lnTo>
                <a:lnTo>
                  <a:pt x="342912" y="393293"/>
                </a:lnTo>
                <a:lnTo>
                  <a:pt x="315963" y="359435"/>
                </a:lnTo>
                <a:lnTo>
                  <a:pt x="315353" y="348830"/>
                </a:lnTo>
                <a:lnTo>
                  <a:pt x="315963" y="338213"/>
                </a:lnTo>
                <a:lnTo>
                  <a:pt x="342912" y="304495"/>
                </a:lnTo>
                <a:lnTo>
                  <a:pt x="350100" y="303796"/>
                </a:lnTo>
                <a:lnTo>
                  <a:pt x="357149" y="304495"/>
                </a:lnTo>
                <a:lnTo>
                  <a:pt x="384073" y="337908"/>
                </a:lnTo>
                <a:lnTo>
                  <a:pt x="384670" y="348830"/>
                </a:lnTo>
                <a:lnTo>
                  <a:pt x="384670" y="298856"/>
                </a:lnTo>
                <a:lnTo>
                  <a:pt x="381533" y="296214"/>
                </a:lnTo>
                <a:lnTo>
                  <a:pt x="372160" y="291249"/>
                </a:lnTo>
                <a:lnTo>
                  <a:pt x="361670" y="288264"/>
                </a:lnTo>
                <a:lnTo>
                  <a:pt x="350100" y="287274"/>
                </a:lnTo>
                <a:lnTo>
                  <a:pt x="339559" y="288086"/>
                </a:lnTo>
                <a:lnTo>
                  <a:pt x="305041" y="309321"/>
                </a:lnTo>
                <a:lnTo>
                  <a:pt x="294779" y="348830"/>
                </a:lnTo>
                <a:lnTo>
                  <a:pt x="295744" y="362889"/>
                </a:lnTo>
                <a:lnTo>
                  <a:pt x="318300" y="401510"/>
                </a:lnTo>
                <a:lnTo>
                  <a:pt x="350100" y="410451"/>
                </a:lnTo>
                <a:lnTo>
                  <a:pt x="357657" y="409994"/>
                </a:lnTo>
                <a:lnTo>
                  <a:pt x="390461" y="393992"/>
                </a:lnTo>
                <a:lnTo>
                  <a:pt x="394589" y="389102"/>
                </a:lnTo>
                <a:lnTo>
                  <a:pt x="398386" y="382930"/>
                </a:lnTo>
                <a:lnTo>
                  <a:pt x="401370" y="375831"/>
                </a:lnTo>
                <a:lnTo>
                  <a:pt x="403491" y="367512"/>
                </a:lnTo>
                <a:lnTo>
                  <a:pt x="404774" y="357962"/>
                </a:lnTo>
                <a:lnTo>
                  <a:pt x="405193" y="347192"/>
                </a:lnTo>
                <a:close/>
              </a:path>
              <a:path w="7059930" h="410845">
                <a:moveTo>
                  <a:pt x="491998" y="293725"/>
                </a:moveTo>
                <a:lnTo>
                  <a:pt x="485051" y="289394"/>
                </a:lnTo>
                <a:lnTo>
                  <a:pt x="478167" y="287274"/>
                </a:lnTo>
                <a:lnTo>
                  <a:pt x="466826" y="287274"/>
                </a:lnTo>
                <a:lnTo>
                  <a:pt x="462495" y="288620"/>
                </a:lnTo>
                <a:lnTo>
                  <a:pt x="454761" y="293941"/>
                </a:lnTo>
                <a:lnTo>
                  <a:pt x="450507" y="299466"/>
                </a:lnTo>
                <a:lnTo>
                  <a:pt x="445973" y="307771"/>
                </a:lnTo>
                <a:lnTo>
                  <a:pt x="445973" y="289966"/>
                </a:lnTo>
                <a:lnTo>
                  <a:pt x="427964" y="289966"/>
                </a:lnTo>
                <a:lnTo>
                  <a:pt x="427964" y="407758"/>
                </a:lnTo>
                <a:lnTo>
                  <a:pt x="447954" y="407758"/>
                </a:lnTo>
                <a:lnTo>
                  <a:pt x="447954" y="337616"/>
                </a:lnTo>
                <a:lnTo>
                  <a:pt x="449021" y="329895"/>
                </a:lnTo>
                <a:lnTo>
                  <a:pt x="452780" y="318122"/>
                </a:lnTo>
                <a:lnTo>
                  <a:pt x="455193" y="314502"/>
                </a:lnTo>
                <a:lnTo>
                  <a:pt x="462216" y="309181"/>
                </a:lnTo>
                <a:lnTo>
                  <a:pt x="466115" y="307911"/>
                </a:lnTo>
                <a:lnTo>
                  <a:pt x="475335" y="307911"/>
                </a:lnTo>
                <a:lnTo>
                  <a:pt x="480225" y="309321"/>
                </a:lnTo>
                <a:lnTo>
                  <a:pt x="485114" y="312229"/>
                </a:lnTo>
                <a:lnTo>
                  <a:pt x="486727" y="307911"/>
                </a:lnTo>
                <a:lnTo>
                  <a:pt x="486778" y="307771"/>
                </a:lnTo>
                <a:lnTo>
                  <a:pt x="491998" y="293725"/>
                </a:lnTo>
                <a:close/>
              </a:path>
              <a:path w="7059930" h="410845">
                <a:moveTo>
                  <a:pt x="605878" y="348615"/>
                </a:moveTo>
                <a:lnTo>
                  <a:pt x="605129" y="337553"/>
                </a:lnTo>
                <a:lnTo>
                  <a:pt x="604951" y="334848"/>
                </a:lnTo>
                <a:lnTo>
                  <a:pt x="602157" y="322719"/>
                </a:lnTo>
                <a:lnTo>
                  <a:pt x="597471" y="312229"/>
                </a:lnTo>
                <a:lnTo>
                  <a:pt x="591134" y="303657"/>
                </a:lnTo>
                <a:lnTo>
                  <a:pt x="590918" y="303364"/>
                </a:lnTo>
                <a:lnTo>
                  <a:pt x="584822" y="298030"/>
                </a:lnTo>
                <a:lnTo>
                  <a:pt x="584822" y="337553"/>
                </a:lnTo>
                <a:lnTo>
                  <a:pt x="519010" y="337553"/>
                </a:lnTo>
                <a:lnTo>
                  <a:pt x="543331" y="303657"/>
                </a:lnTo>
                <a:lnTo>
                  <a:pt x="552551" y="303657"/>
                </a:lnTo>
                <a:lnTo>
                  <a:pt x="583895" y="327621"/>
                </a:lnTo>
                <a:lnTo>
                  <a:pt x="584822" y="337553"/>
                </a:lnTo>
                <a:lnTo>
                  <a:pt x="584822" y="298030"/>
                </a:lnTo>
                <a:lnTo>
                  <a:pt x="582891" y="296341"/>
                </a:lnTo>
                <a:lnTo>
                  <a:pt x="573773" y="291299"/>
                </a:lnTo>
                <a:lnTo>
                  <a:pt x="563575" y="288277"/>
                </a:lnTo>
                <a:lnTo>
                  <a:pt x="552272" y="287274"/>
                </a:lnTo>
                <a:lnTo>
                  <a:pt x="540651" y="288290"/>
                </a:lnTo>
                <a:lnTo>
                  <a:pt x="505853" y="312724"/>
                </a:lnTo>
                <a:lnTo>
                  <a:pt x="497243" y="349821"/>
                </a:lnTo>
                <a:lnTo>
                  <a:pt x="498195" y="363385"/>
                </a:lnTo>
                <a:lnTo>
                  <a:pt x="520649" y="401472"/>
                </a:lnTo>
                <a:lnTo>
                  <a:pt x="553402" y="410451"/>
                </a:lnTo>
                <a:lnTo>
                  <a:pt x="563219" y="409829"/>
                </a:lnTo>
                <a:lnTo>
                  <a:pt x="593966" y="393992"/>
                </a:lnTo>
                <a:lnTo>
                  <a:pt x="598271" y="388429"/>
                </a:lnTo>
                <a:lnTo>
                  <a:pt x="602284" y="380911"/>
                </a:lnTo>
                <a:lnTo>
                  <a:pt x="605243" y="372364"/>
                </a:lnTo>
                <a:lnTo>
                  <a:pt x="584606" y="369811"/>
                </a:lnTo>
                <a:lnTo>
                  <a:pt x="581558" y="378256"/>
                </a:lnTo>
                <a:lnTo>
                  <a:pt x="577443" y="384352"/>
                </a:lnTo>
                <a:lnTo>
                  <a:pt x="572274" y="388251"/>
                </a:lnTo>
                <a:lnTo>
                  <a:pt x="567093" y="392087"/>
                </a:lnTo>
                <a:lnTo>
                  <a:pt x="560857" y="393992"/>
                </a:lnTo>
                <a:lnTo>
                  <a:pt x="553554" y="393992"/>
                </a:lnTo>
                <a:lnTo>
                  <a:pt x="521195" y="371068"/>
                </a:lnTo>
                <a:lnTo>
                  <a:pt x="517880" y="353936"/>
                </a:lnTo>
                <a:lnTo>
                  <a:pt x="605739" y="353936"/>
                </a:lnTo>
                <a:lnTo>
                  <a:pt x="605878" y="349821"/>
                </a:lnTo>
                <a:lnTo>
                  <a:pt x="605878" y="348615"/>
                </a:lnTo>
                <a:close/>
              </a:path>
              <a:path w="7059930" h="410845">
                <a:moveTo>
                  <a:pt x="719696" y="366344"/>
                </a:moveTo>
                <a:lnTo>
                  <a:pt x="690232" y="341452"/>
                </a:lnTo>
                <a:lnTo>
                  <a:pt x="662470" y="333654"/>
                </a:lnTo>
                <a:lnTo>
                  <a:pt x="656590" y="331952"/>
                </a:lnTo>
                <a:lnTo>
                  <a:pt x="651129" y="329819"/>
                </a:lnTo>
                <a:lnTo>
                  <a:pt x="648576" y="328053"/>
                </a:lnTo>
                <a:lnTo>
                  <a:pt x="646938" y="325843"/>
                </a:lnTo>
                <a:lnTo>
                  <a:pt x="645312" y="323799"/>
                </a:lnTo>
                <a:lnTo>
                  <a:pt x="644537" y="321449"/>
                </a:lnTo>
                <a:lnTo>
                  <a:pt x="644537" y="314782"/>
                </a:lnTo>
                <a:lnTo>
                  <a:pt x="646442" y="311238"/>
                </a:lnTo>
                <a:lnTo>
                  <a:pt x="650417" y="308267"/>
                </a:lnTo>
                <a:lnTo>
                  <a:pt x="654316" y="305219"/>
                </a:lnTo>
                <a:lnTo>
                  <a:pt x="660844" y="303657"/>
                </a:lnTo>
                <a:lnTo>
                  <a:pt x="677786" y="303657"/>
                </a:lnTo>
                <a:lnTo>
                  <a:pt x="683818" y="305358"/>
                </a:lnTo>
                <a:lnTo>
                  <a:pt x="692327" y="312166"/>
                </a:lnTo>
                <a:lnTo>
                  <a:pt x="694880" y="316915"/>
                </a:lnTo>
                <a:lnTo>
                  <a:pt x="695807" y="323011"/>
                </a:lnTo>
                <a:lnTo>
                  <a:pt x="715302" y="320319"/>
                </a:lnTo>
                <a:lnTo>
                  <a:pt x="685939" y="288620"/>
                </a:lnTo>
                <a:lnTo>
                  <a:pt x="677862" y="287274"/>
                </a:lnTo>
                <a:lnTo>
                  <a:pt x="662470" y="287274"/>
                </a:lnTo>
                <a:lnTo>
                  <a:pt x="656729" y="288048"/>
                </a:lnTo>
                <a:lnTo>
                  <a:pt x="651344" y="289687"/>
                </a:lnTo>
                <a:lnTo>
                  <a:pt x="645947" y="291249"/>
                </a:lnTo>
                <a:lnTo>
                  <a:pt x="641769" y="293154"/>
                </a:lnTo>
                <a:lnTo>
                  <a:pt x="638644" y="295503"/>
                </a:lnTo>
                <a:lnTo>
                  <a:pt x="634466" y="298411"/>
                </a:lnTo>
                <a:lnTo>
                  <a:pt x="631202" y="302158"/>
                </a:lnTo>
                <a:lnTo>
                  <a:pt x="628789" y="306628"/>
                </a:lnTo>
                <a:lnTo>
                  <a:pt x="626452" y="311099"/>
                </a:lnTo>
                <a:lnTo>
                  <a:pt x="625246" y="315988"/>
                </a:lnTo>
                <a:lnTo>
                  <a:pt x="625246" y="326986"/>
                </a:lnTo>
                <a:lnTo>
                  <a:pt x="654329" y="352679"/>
                </a:lnTo>
                <a:lnTo>
                  <a:pt x="683818" y="360591"/>
                </a:lnTo>
                <a:lnTo>
                  <a:pt x="690626" y="362800"/>
                </a:lnTo>
                <a:lnTo>
                  <a:pt x="693318" y="364566"/>
                </a:lnTo>
                <a:lnTo>
                  <a:pt x="697217" y="367195"/>
                </a:lnTo>
                <a:lnTo>
                  <a:pt x="699211" y="370738"/>
                </a:lnTo>
                <a:lnTo>
                  <a:pt x="699211" y="380238"/>
                </a:lnTo>
                <a:lnTo>
                  <a:pt x="697014" y="384632"/>
                </a:lnTo>
                <a:lnTo>
                  <a:pt x="692543" y="388391"/>
                </a:lnTo>
                <a:lnTo>
                  <a:pt x="688149" y="392150"/>
                </a:lnTo>
                <a:lnTo>
                  <a:pt x="681329" y="393992"/>
                </a:lnTo>
                <a:lnTo>
                  <a:pt x="663041" y="393992"/>
                </a:lnTo>
                <a:lnTo>
                  <a:pt x="655955" y="391871"/>
                </a:lnTo>
                <a:lnTo>
                  <a:pt x="645807" y="383425"/>
                </a:lnTo>
                <a:lnTo>
                  <a:pt x="642759" y="377405"/>
                </a:lnTo>
                <a:lnTo>
                  <a:pt x="641629" y="369455"/>
                </a:lnTo>
                <a:lnTo>
                  <a:pt x="621906" y="372579"/>
                </a:lnTo>
                <a:lnTo>
                  <a:pt x="643928" y="405066"/>
                </a:lnTo>
                <a:lnTo>
                  <a:pt x="672261" y="410451"/>
                </a:lnTo>
                <a:lnTo>
                  <a:pt x="681482" y="410451"/>
                </a:lnTo>
                <a:lnTo>
                  <a:pt x="689775" y="408813"/>
                </a:lnTo>
                <a:lnTo>
                  <a:pt x="697077" y="405561"/>
                </a:lnTo>
                <a:lnTo>
                  <a:pt x="704456" y="402361"/>
                </a:lnTo>
                <a:lnTo>
                  <a:pt x="710057" y="397827"/>
                </a:lnTo>
                <a:lnTo>
                  <a:pt x="712546" y="393992"/>
                </a:lnTo>
                <a:lnTo>
                  <a:pt x="713930" y="391871"/>
                </a:lnTo>
                <a:lnTo>
                  <a:pt x="717791" y="386054"/>
                </a:lnTo>
                <a:lnTo>
                  <a:pt x="719696" y="379818"/>
                </a:lnTo>
                <a:lnTo>
                  <a:pt x="719696" y="366344"/>
                </a:lnTo>
                <a:close/>
              </a:path>
              <a:path w="7059930" h="410845">
                <a:moveTo>
                  <a:pt x="6812978" y="0"/>
                </a:moveTo>
                <a:lnTo>
                  <a:pt x="6792989" y="0"/>
                </a:lnTo>
                <a:lnTo>
                  <a:pt x="6792989" y="162674"/>
                </a:lnTo>
                <a:lnTo>
                  <a:pt x="6812978" y="162674"/>
                </a:lnTo>
                <a:lnTo>
                  <a:pt x="6812978" y="0"/>
                </a:lnTo>
                <a:close/>
              </a:path>
              <a:path w="7059930" h="410845">
                <a:moveTo>
                  <a:pt x="6946582" y="102120"/>
                </a:moveTo>
                <a:lnTo>
                  <a:pt x="6931685" y="58712"/>
                </a:lnTo>
                <a:lnTo>
                  <a:pt x="6926046" y="53771"/>
                </a:lnTo>
                <a:lnTo>
                  <a:pt x="6926046" y="103746"/>
                </a:lnTo>
                <a:lnTo>
                  <a:pt x="6925462" y="113957"/>
                </a:lnTo>
                <a:lnTo>
                  <a:pt x="6898564" y="148209"/>
                </a:lnTo>
                <a:lnTo>
                  <a:pt x="6891477" y="148920"/>
                </a:lnTo>
                <a:lnTo>
                  <a:pt x="6884302" y="148209"/>
                </a:lnTo>
                <a:lnTo>
                  <a:pt x="6857352" y="114363"/>
                </a:lnTo>
                <a:lnTo>
                  <a:pt x="6856730" y="103746"/>
                </a:lnTo>
                <a:lnTo>
                  <a:pt x="6857352" y="93141"/>
                </a:lnTo>
                <a:lnTo>
                  <a:pt x="6884302" y="59423"/>
                </a:lnTo>
                <a:lnTo>
                  <a:pt x="6891477" y="58712"/>
                </a:lnTo>
                <a:lnTo>
                  <a:pt x="6898526" y="59423"/>
                </a:lnTo>
                <a:lnTo>
                  <a:pt x="6925462" y="92824"/>
                </a:lnTo>
                <a:lnTo>
                  <a:pt x="6926046" y="103746"/>
                </a:lnTo>
                <a:lnTo>
                  <a:pt x="6926046" y="53771"/>
                </a:lnTo>
                <a:lnTo>
                  <a:pt x="6922922" y="51142"/>
                </a:lnTo>
                <a:lnTo>
                  <a:pt x="6913550" y="46177"/>
                </a:lnTo>
                <a:lnTo>
                  <a:pt x="6903059" y="43192"/>
                </a:lnTo>
                <a:lnTo>
                  <a:pt x="6891477" y="42189"/>
                </a:lnTo>
                <a:lnTo>
                  <a:pt x="6880949" y="43002"/>
                </a:lnTo>
                <a:lnTo>
                  <a:pt x="6846430" y="64249"/>
                </a:lnTo>
                <a:lnTo>
                  <a:pt x="6836169" y="103746"/>
                </a:lnTo>
                <a:lnTo>
                  <a:pt x="6837121" y="117817"/>
                </a:lnTo>
                <a:lnTo>
                  <a:pt x="6859689" y="156413"/>
                </a:lnTo>
                <a:lnTo>
                  <a:pt x="6891477" y="165303"/>
                </a:lnTo>
                <a:lnTo>
                  <a:pt x="6899034" y="164858"/>
                </a:lnTo>
                <a:lnTo>
                  <a:pt x="6931850" y="148920"/>
                </a:lnTo>
                <a:lnTo>
                  <a:pt x="6935978" y="144030"/>
                </a:lnTo>
                <a:lnTo>
                  <a:pt x="6939775" y="137858"/>
                </a:lnTo>
                <a:lnTo>
                  <a:pt x="6942747" y="130759"/>
                </a:lnTo>
                <a:lnTo>
                  <a:pt x="6944881" y="122428"/>
                </a:lnTo>
                <a:lnTo>
                  <a:pt x="6946151" y="112890"/>
                </a:lnTo>
                <a:lnTo>
                  <a:pt x="6946582" y="102120"/>
                </a:lnTo>
                <a:close/>
              </a:path>
              <a:path w="7059930" h="410845">
                <a:moveTo>
                  <a:pt x="7059409" y="121259"/>
                </a:moveTo>
                <a:lnTo>
                  <a:pt x="7029945" y="96367"/>
                </a:lnTo>
                <a:lnTo>
                  <a:pt x="7002183" y="88569"/>
                </a:lnTo>
                <a:lnTo>
                  <a:pt x="6996290" y="86868"/>
                </a:lnTo>
                <a:lnTo>
                  <a:pt x="6990829" y="84747"/>
                </a:lnTo>
                <a:lnTo>
                  <a:pt x="6988276" y="82969"/>
                </a:lnTo>
                <a:lnTo>
                  <a:pt x="6986651" y="80772"/>
                </a:lnTo>
                <a:lnTo>
                  <a:pt x="6985013" y="78714"/>
                </a:lnTo>
                <a:lnTo>
                  <a:pt x="6984238" y="76377"/>
                </a:lnTo>
                <a:lnTo>
                  <a:pt x="6984238" y="69710"/>
                </a:lnTo>
                <a:lnTo>
                  <a:pt x="6986156" y="66167"/>
                </a:lnTo>
                <a:lnTo>
                  <a:pt x="6990118" y="63182"/>
                </a:lnTo>
                <a:lnTo>
                  <a:pt x="6994030" y="60134"/>
                </a:lnTo>
                <a:lnTo>
                  <a:pt x="7000545" y="58572"/>
                </a:lnTo>
                <a:lnTo>
                  <a:pt x="7017499" y="58572"/>
                </a:lnTo>
                <a:lnTo>
                  <a:pt x="7023519" y="60274"/>
                </a:lnTo>
                <a:lnTo>
                  <a:pt x="7032028" y="67081"/>
                </a:lnTo>
                <a:lnTo>
                  <a:pt x="7034581" y="71831"/>
                </a:lnTo>
                <a:lnTo>
                  <a:pt x="7035508" y="77939"/>
                </a:lnTo>
                <a:lnTo>
                  <a:pt x="7055015" y="75234"/>
                </a:lnTo>
                <a:lnTo>
                  <a:pt x="7025653" y="43535"/>
                </a:lnTo>
                <a:lnTo>
                  <a:pt x="7017563" y="42189"/>
                </a:lnTo>
                <a:lnTo>
                  <a:pt x="7002183" y="42189"/>
                </a:lnTo>
                <a:lnTo>
                  <a:pt x="6996430" y="42976"/>
                </a:lnTo>
                <a:lnTo>
                  <a:pt x="6991045" y="44602"/>
                </a:lnTo>
                <a:lnTo>
                  <a:pt x="6985660" y="46164"/>
                </a:lnTo>
                <a:lnTo>
                  <a:pt x="6981469" y="48082"/>
                </a:lnTo>
                <a:lnTo>
                  <a:pt x="6978358" y="50419"/>
                </a:lnTo>
                <a:lnTo>
                  <a:pt x="6974167" y="53327"/>
                </a:lnTo>
                <a:lnTo>
                  <a:pt x="6970903" y="57086"/>
                </a:lnTo>
                <a:lnTo>
                  <a:pt x="6966090" y="66014"/>
                </a:lnTo>
                <a:lnTo>
                  <a:pt x="6964947" y="70916"/>
                </a:lnTo>
                <a:lnTo>
                  <a:pt x="6964947" y="81902"/>
                </a:lnTo>
                <a:lnTo>
                  <a:pt x="6994042" y="107594"/>
                </a:lnTo>
                <a:lnTo>
                  <a:pt x="7023519" y="115519"/>
                </a:lnTo>
                <a:lnTo>
                  <a:pt x="7030326" y="117716"/>
                </a:lnTo>
                <a:lnTo>
                  <a:pt x="7033031" y="119494"/>
                </a:lnTo>
                <a:lnTo>
                  <a:pt x="7036930" y="122110"/>
                </a:lnTo>
                <a:lnTo>
                  <a:pt x="7038911" y="125653"/>
                </a:lnTo>
                <a:lnTo>
                  <a:pt x="7038911" y="135166"/>
                </a:lnTo>
                <a:lnTo>
                  <a:pt x="7036714" y="139560"/>
                </a:lnTo>
                <a:lnTo>
                  <a:pt x="7032244" y="143319"/>
                </a:lnTo>
                <a:lnTo>
                  <a:pt x="7027850" y="147078"/>
                </a:lnTo>
                <a:lnTo>
                  <a:pt x="7021042" y="148920"/>
                </a:lnTo>
                <a:lnTo>
                  <a:pt x="7002742" y="148920"/>
                </a:lnTo>
                <a:lnTo>
                  <a:pt x="6995655" y="146786"/>
                </a:lnTo>
                <a:lnTo>
                  <a:pt x="6985508" y="138353"/>
                </a:lnTo>
                <a:lnTo>
                  <a:pt x="6982460" y="132321"/>
                </a:lnTo>
                <a:lnTo>
                  <a:pt x="6981330" y="124383"/>
                </a:lnTo>
                <a:lnTo>
                  <a:pt x="6961619" y="127508"/>
                </a:lnTo>
                <a:lnTo>
                  <a:pt x="6983628" y="159969"/>
                </a:lnTo>
                <a:lnTo>
                  <a:pt x="7011962" y="165303"/>
                </a:lnTo>
                <a:lnTo>
                  <a:pt x="7021182" y="165303"/>
                </a:lnTo>
                <a:lnTo>
                  <a:pt x="7029475" y="163741"/>
                </a:lnTo>
                <a:lnTo>
                  <a:pt x="7036790" y="160477"/>
                </a:lnTo>
                <a:lnTo>
                  <a:pt x="7044156" y="157289"/>
                </a:lnTo>
                <a:lnTo>
                  <a:pt x="7049757" y="152742"/>
                </a:lnTo>
                <a:lnTo>
                  <a:pt x="7052259" y="148920"/>
                </a:lnTo>
                <a:lnTo>
                  <a:pt x="7053643" y="146786"/>
                </a:lnTo>
                <a:lnTo>
                  <a:pt x="7057491" y="140982"/>
                </a:lnTo>
                <a:lnTo>
                  <a:pt x="7059409" y="134734"/>
                </a:lnTo>
                <a:lnTo>
                  <a:pt x="7059409" y="12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bg object 6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8585606" y="13366250"/>
            <a:ext cx="473709" cy="29612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7888342" y="12933999"/>
            <a:ext cx="2549749" cy="728756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30452093" y="13616824"/>
            <a:ext cx="46065" cy="40935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22742" y="0"/>
                </a:moveTo>
                <a:lnTo>
                  <a:pt x="0" y="0"/>
                </a:lnTo>
                <a:lnTo>
                  <a:pt x="0" y="22743"/>
                </a:lnTo>
                <a:lnTo>
                  <a:pt x="22742" y="22743"/>
                </a:lnTo>
                <a:lnTo>
                  <a:pt x="22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7007998" y="13951389"/>
            <a:ext cx="492000" cy="29129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7734926" y="13951389"/>
            <a:ext cx="307090" cy="295997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18242506" y="13951390"/>
            <a:ext cx="1047986" cy="296776"/>
          </a:xfrm>
          <a:custGeom>
            <a:avLst/>
            <a:gdLst/>
            <a:ahLst/>
            <a:cxnLst/>
            <a:rect l="l" t="t" r="r" b="b"/>
            <a:pathLst>
              <a:path w="520065" h="165734">
                <a:moveTo>
                  <a:pt x="45597" y="69708"/>
                </a:moveTo>
                <a:lnTo>
                  <a:pt x="14253" y="69708"/>
                </a:lnTo>
                <a:lnTo>
                  <a:pt x="14267" y="132396"/>
                </a:lnTo>
                <a:lnTo>
                  <a:pt x="14620" y="139487"/>
                </a:lnTo>
                <a:lnTo>
                  <a:pt x="15246" y="143033"/>
                </a:lnTo>
                <a:lnTo>
                  <a:pt x="16097" y="148139"/>
                </a:lnTo>
                <a:lnTo>
                  <a:pt x="39144" y="165300"/>
                </a:lnTo>
                <a:lnTo>
                  <a:pt x="53965" y="165300"/>
                </a:lnTo>
                <a:lnTo>
                  <a:pt x="62191" y="163811"/>
                </a:lnTo>
                <a:lnTo>
                  <a:pt x="69424" y="160690"/>
                </a:lnTo>
                <a:lnTo>
                  <a:pt x="67061" y="139487"/>
                </a:lnTo>
                <a:lnTo>
                  <a:pt x="52121" y="139487"/>
                </a:lnTo>
                <a:lnTo>
                  <a:pt x="50419" y="138991"/>
                </a:lnTo>
                <a:lnTo>
                  <a:pt x="45597" y="126794"/>
                </a:lnTo>
                <a:lnTo>
                  <a:pt x="45597" y="69708"/>
                </a:lnTo>
                <a:close/>
              </a:path>
              <a:path w="520065" h="165734">
                <a:moveTo>
                  <a:pt x="66730" y="136509"/>
                </a:moveTo>
                <a:lnTo>
                  <a:pt x="61269" y="138494"/>
                </a:lnTo>
                <a:lnTo>
                  <a:pt x="57085" y="139487"/>
                </a:lnTo>
                <a:lnTo>
                  <a:pt x="67061" y="139487"/>
                </a:lnTo>
                <a:lnTo>
                  <a:pt x="66730" y="136509"/>
                </a:lnTo>
                <a:close/>
              </a:path>
              <a:path w="520065" h="165734">
                <a:moveTo>
                  <a:pt x="66871" y="44817"/>
                </a:moveTo>
                <a:lnTo>
                  <a:pt x="0" y="44817"/>
                </a:lnTo>
                <a:lnTo>
                  <a:pt x="0" y="69708"/>
                </a:lnTo>
                <a:lnTo>
                  <a:pt x="66871" y="69708"/>
                </a:lnTo>
                <a:lnTo>
                  <a:pt x="66871" y="44817"/>
                </a:lnTo>
                <a:close/>
              </a:path>
              <a:path w="520065" h="165734">
                <a:moveTo>
                  <a:pt x="45597" y="3262"/>
                </a:moveTo>
                <a:lnTo>
                  <a:pt x="14253" y="21416"/>
                </a:lnTo>
                <a:lnTo>
                  <a:pt x="14253" y="44817"/>
                </a:lnTo>
                <a:lnTo>
                  <a:pt x="45597" y="44817"/>
                </a:lnTo>
                <a:lnTo>
                  <a:pt x="45597" y="3262"/>
                </a:lnTo>
                <a:close/>
              </a:path>
              <a:path w="520065" h="165734">
                <a:moveTo>
                  <a:pt x="182244" y="66020"/>
                </a:moveTo>
                <a:lnTo>
                  <a:pt x="140622" y="66020"/>
                </a:lnTo>
                <a:lnTo>
                  <a:pt x="146224" y="67297"/>
                </a:lnTo>
                <a:lnTo>
                  <a:pt x="149132" y="69850"/>
                </a:lnTo>
                <a:lnTo>
                  <a:pt x="152110" y="72403"/>
                </a:lnTo>
                <a:lnTo>
                  <a:pt x="153599" y="76657"/>
                </a:lnTo>
                <a:lnTo>
                  <a:pt x="153599" y="85805"/>
                </a:lnTo>
                <a:lnTo>
                  <a:pt x="148549" y="87600"/>
                </a:lnTo>
                <a:lnTo>
                  <a:pt x="141810" y="89475"/>
                </a:lnTo>
                <a:lnTo>
                  <a:pt x="133395" y="91430"/>
                </a:lnTo>
                <a:lnTo>
                  <a:pt x="115671" y="95073"/>
                </a:lnTo>
                <a:lnTo>
                  <a:pt x="108994" y="96815"/>
                </a:lnTo>
                <a:lnTo>
                  <a:pt x="80345" y="123815"/>
                </a:lnTo>
                <a:lnTo>
                  <a:pt x="80449" y="131616"/>
                </a:lnTo>
                <a:lnTo>
                  <a:pt x="103259" y="162844"/>
                </a:lnTo>
                <a:lnTo>
                  <a:pt x="119560" y="165300"/>
                </a:lnTo>
                <a:lnTo>
                  <a:pt x="126439" y="165300"/>
                </a:lnTo>
                <a:lnTo>
                  <a:pt x="132892" y="164023"/>
                </a:lnTo>
                <a:lnTo>
                  <a:pt x="145019" y="158847"/>
                </a:lnTo>
                <a:lnTo>
                  <a:pt x="150692" y="154946"/>
                </a:lnTo>
                <a:lnTo>
                  <a:pt x="156010" y="149770"/>
                </a:lnTo>
                <a:lnTo>
                  <a:pt x="185958" y="149770"/>
                </a:lnTo>
                <a:lnTo>
                  <a:pt x="184664" y="143387"/>
                </a:lnTo>
                <a:lnTo>
                  <a:pt x="123815" y="143387"/>
                </a:lnTo>
                <a:lnTo>
                  <a:pt x="119702" y="141756"/>
                </a:lnTo>
                <a:lnTo>
                  <a:pt x="116440" y="138565"/>
                </a:lnTo>
                <a:lnTo>
                  <a:pt x="113178" y="135445"/>
                </a:lnTo>
                <a:lnTo>
                  <a:pt x="111547" y="131616"/>
                </a:lnTo>
                <a:lnTo>
                  <a:pt x="111547" y="122822"/>
                </a:lnTo>
                <a:lnTo>
                  <a:pt x="113604" y="119206"/>
                </a:lnTo>
                <a:lnTo>
                  <a:pt x="117646" y="116298"/>
                </a:lnTo>
                <a:lnTo>
                  <a:pt x="120270" y="114526"/>
                </a:lnTo>
                <a:lnTo>
                  <a:pt x="125943" y="112682"/>
                </a:lnTo>
                <a:lnTo>
                  <a:pt x="143246" y="108994"/>
                </a:lnTo>
                <a:lnTo>
                  <a:pt x="149557" y="107434"/>
                </a:lnTo>
                <a:lnTo>
                  <a:pt x="153599" y="106087"/>
                </a:lnTo>
                <a:lnTo>
                  <a:pt x="184054" y="106087"/>
                </a:lnTo>
                <a:lnTo>
                  <a:pt x="184177" y="93464"/>
                </a:lnTo>
                <a:lnTo>
                  <a:pt x="184184" y="85805"/>
                </a:lnTo>
                <a:lnTo>
                  <a:pt x="183969" y="78216"/>
                </a:lnTo>
                <a:lnTo>
                  <a:pt x="183179" y="70444"/>
                </a:lnTo>
                <a:lnTo>
                  <a:pt x="182244" y="66020"/>
                </a:lnTo>
                <a:close/>
              </a:path>
              <a:path w="520065" h="165734">
                <a:moveTo>
                  <a:pt x="185958" y="149770"/>
                </a:moveTo>
                <a:lnTo>
                  <a:pt x="156010" y="149770"/>
                </a:lnTo>
                <a:lnTo>
                  <a:pt x="156687" y="151755"/>
                </a:lnTo>
                <a:lnTo>
                  <a:pt x="157145" y="153457"/>
                </a:lnTo>
                <a:lnTo>
                  <a:pt x="158350" y="157499"/>
                </a:lnTo>
                <a:lnTo>
                  <a:pt x="159343" y="160620"/>
                </a:lnTo>
                <a:lnTo>
                  <a:pt x="160123" y="162676"/>
                </a:lnTo>
                <a:lnTo>
                  <a:pt x="190971" y="162676"/>
                </a:lnTo>
                <a:lnTo>
                  <a:pt x="188205" y="157074"/>
                </a:lnTo>
                <a:lnTo>
                  <a:pt x="186361" y="151755"/>
                </a:lnTo>
                <a:lnTo>
                  <a:pt x="185958" y="149770"/>
                </a:lnTo>
                <a:close/>
              </a:path>
              <a:path w="520065" h="165734">
                <a:moveTo>
                  <a:pt x="184054" y="106087"/>
                </a:moveTo>
                <a:lnTo>
                  <a:pt x="153599" y="106087"/>
                </a:lnTo>
                <a:lnTo>
                  <a:pt x="153599" y="119773"/>
                </a:lnTo>
                <a:lnTo>
                  <a:pt x="153174" y="124808"/>
                </a:lnTo>
                <a:lnTo>
                  <a:pt x="134452" y="143387"/>
                </a:lnTo>
                <a:lnTo>
                  <a:pt x="184664" y="143387"/>
                </a:lnTo>
                <a:lnTo>
                  <a:pt x="184376" y="141969"/>
                </a:lnTo>
                <a:lnTo>
                  <a:pt x="183953" y="135445"/>
                </a:lnTo>
                <a:lnTo>
                  <a:pt x="184054" y="106087"/>
                </a:lnTo>
                <a:close/>
              </a:path>
              <a:path w="520065" h="165734">
                <a:moveTo>
                  <a:pt x="134594" y="42193"/>
                </a:moveTo>
                <a:lnTo>
                  <a:pt x="94606" y="55072"/>
                </a:lnTo>
                <a:lnTo>
                  <a:pt x="83607" y="75665"/>
                </a:lnTo>
                <a:lnTo>
                  <a:pt x="111902" y="80770"/>
                </a:lnTo>
                <a:lnTo>
                  <a:pt x="113816" y="75310"/>
                </a:lnTo>
                <a:lnTo>
                  <a:pt x="116298" y="71481"/>
                </a:lnTo>
                <a:lnTo>
                  <a:pt x="119419" y="69282"/>
                </a:lnTo>
                <a:lnTo>
                  <a:pt x="122539" y="67155"/>
                </a:lnTo>
                <a:lnTo>
                  <a:pt x="126865" y="66020"/>
                </a:lnTo>
                <a:lnTo>
                  <a:pt x="182244" y="66020"/>
                </a:lnTo>
                <a:lnTo>
                  <a:pt x="181870" y="64253"/>
                </a:lnTo>
                <a:lnTo>
                  <a:pt x="144354" y="42500"/>
                </a:lnTo>
                <a:lnTo>
                  <a:pt x="134594" y="42193"/>
                </a:lnTo>
                <a:close/>
              </a:path>
              <a:path w="520065" h="165734">
                <a:moveTo>
                  <a:pt x="317279" y="145373"/>
                </a:moveTo>
                <a:lnTo>
                  <a:pt x="243022" y="145373"/>
                </a:lnTo>
                <a:lnTo>
                  <a:pt x="247702" y="151968"/>
                </a:lnTo>
                <a:lnTo>
                  <a:pt x="253375" y="156932"/>
                </a:lnTo>
                <a:lnTo>
                  <a:pt x="259899" y="160265"/>
                </a:lnTo>
                <a:lnTo>
                  <a:pt x="266423" y="163669"/>
                </a:lnTo>
                <a:lnTo>
                  <a:pt x="273089" y="165300"/>
                </a:lnTo>
                <a:lnTo>
                  <a:pt x="279826" y="165300"/>
                </a:lnTo>
                <a:lnTo>
                  <a:pt x="289705" y="164288"/>
                </a:lnTo>
                <a:lnTo>
                  <a:pt x="298813" y="161249"/>
                </a:lnTo>
                <a:lnTo>
                  <a:pt x="307150" y="156175"/>
                </a:lnTo>
                <a:lnTo>
                  <a:pt x="314716" y="149061"/>
                </a:lnTo>
                <a:lnTo>
                  <a:pt x="317279" y="145373"/>
                </a:lnTo>
                <a:close/>
              </a:path>
              <a:path w="520065" h="165734">
                <a:moveTo>
                  <a:pt x="245220" y="0"/>
                </a:moveTo>
                <a:lnTo>
                  <a:pt x="214018" y="0"/>
                </a:lnTo>
                <a:lnTo>
                  <a:pt x="214018" y="162676"/>
                </a:lnTo>
                <a:lnTo>
                  <a:pt x="243022" y="162676"/>
                </a:lnTo>
                <a:lnTo>
                  <a:pt x="243022" y="145373"/>
                </a:lnTo>
                <a:lnTo>
                  <a:pt x="317279" y="145373"/>
                </a:lnTo>
                <a:lnTo>
                  <a:pt x="320534" y="140693"/>
                </a:lnTo>
                <a:lnTo>
                  <a:pt x="263303" y="140693"/>
                </a:lnTo>
                <a:lnTo>
                  <a:pt x="256141" y="136580"/>
                </a:lnTo>
                <a:lnTo>
                  <a:pt x="245007" y="101194"/>
                </a:lnTo>
                <a:lnTo>
                  <a:pt x="245473" y="92882"/>
                </a:lnTo>
                <a:lnTo>
                  <a:pt x="263587" y="66020"/>
                </a:lnTo>
                <a:lnTo>
                  <a:pt x="320867" y="66020"/>
                </a:lnTo>
                <a:lnTo>
                  <a:pt x="315556" y="58574"/>
                </a:lnTo>
                <a:lnTo>
                  <a:pt x="245220" y="58574"/>
                </a:lnTo>
                <a:lnTo>
                  <a:pt x="245220" y="0"/>
                </a:lnTo>
                <a:close/>
              </a:path>
              <a:path w="520065" h="165734">
                <a:moveTo>
                  <a:pt x="320867" y="66020"/>
                </a:moveTo>
                <a:lnTo>
                  <a:pt x="278691" y="66020"/>
                </a:lnTo>
                <a:lnTo>
                  <a:pt x="284932" y="68999"/>
                </a:lnTo>
                <a:lnTo>
                  <a:pt x="289825" y="74956"/>
                </a:lnTo>
                <a:lnTo>
                  <a:pt x="293030" y="80128"/>
                </a:lnTo>
                <a:lnTo>
                  <a:pt x="295312" y="86710"/>
                </a:lnTo>
                <a:lnTo>
                  <a:pt x="296676" y="94701"/>
                </a:lnTo>
                <a:lnTo>
                  <a:pt x="297129" y="104101"/>
                </a:lnTo>
                <a:lnTo>
                  <a:pt x="296677" y="112942"/>
                </a:lnTo>
                <a:lnTo>
                  <a:pt x="279188" y="140693"/>
                </a:lnTo>
                <a:lnTo>
                  <a:pt x="320534" y="140693"/>
                </a:lnTo>
                <a:lnTo>
                  <a:pt x="329024" y="101194"/>
                </a:lnTo>
                <a:lnTo>
                  <a:pt x="328222" y="88808"/>
                </a:lnTo>
                <a:lnTo>
                  <a:pt x="325565" y="76764"/>
                </a:lnTo>
                <a:lnTo>
                  <a:pt x="321153" y="66421"/>
                </a:lnTo>
                <a:lnTo>
                  <a:pt x="320867" y="66020"/>
                </a:lnTo>
                <a:close/>
              </a:path>
              <a:path w="520065" h="165734">
                <a:moveTo>
                  <a:pt x="279400" y="42193"/>
                </a:moveTo>
                <a:lnTo>
                  <a:pt x="269841" y="43217"/>
                </a:lnTo>
                <a:lnTo>
                  <a:pt x="260954" y="46289"/>
                </a:lnTo>
                <a:lnTo>
                  <a:pt x="252745" y="51408"/>
                </a:lnTo>
                <a:lnTo>
                  <a:pt x="245220" y="58574"/>
                </a:lnTo>
                <a:lnTo>
                  <a:pt x="315556" y="58574"/>
                </a:lnTo>
                <a:lnTo>
                  <a:pt x="279400" y="42193"/>
                </a:lnTo>
                <a:close/>
              </a:path>
              <a:path w="520065" h="165734">
                <a:moveTo>
                  <a:pt x="385275" y="0"/>
                </a:moveTo>
                <a:lnTo>
                  <a:pt x="354073" y="0"/>
                </a:lnTo>
                <a:lnTo>
                  <a:pt x="354073" y="162676"/>
                </a:lnTo>
                <a:lnTo>
                  <a:pt x="385275" y="162676"/>
                </a:lnTo>
                <a:lnTo>
                  <a:pt x="385275" y="0"/>
                </a:lnTo>
                <a:close/>
              </a:path>
              <a:path w="520065" h="165734">
                <a:moveTo>
                  <a:pt x="510717" y="66020"/>
                </a:moveTo>
                <a:lnTo>
                  <a:pt x="469095" y="66020"/>
                </a:lnTo>
                <a:lnTo>
                  <a:pt x="474697" y="67297"/>
                </a:lnTo>
                <a:lnTo>
                  <a:pt x="477605" y="69850"/>
                </a:lnTo>
                <a:lnTo>
                  <a:pt x="480583" y="72403"/>
                </a:lnTo>
                <a:lnTo>
                  <a:pt x="482072" y="76657"/>
                </a:lnTo>
                <a:lnTo>
                  <a:pt x="482072" y="85805"/>
                </a:lnTo>
                <a:lnTo>
                  <a:pt x="477022" y="87600"/>
                </a:lnTo>
                <a:lnTo>
                  <a:pt x="470283" y="89475"/>
                </a:lnTo>
                <a:lnTo>
                  <a:pt x="461869" y="91430"/>
                </a:lnTo>
                <a:lnTo>
                  <a:pt x="444145" y="95073"/>
                </a:lnTo>
                <a:lnTo>
                  <a:pt x="437468" y="96815"/>
                </a:lnTo>
                <a:lnTo>
                  <a:pt x="408818" y="123815"/>
                </a:lnTo>
                <a:lnTo>
                  <a:pt x="408922" y="131616"/>
                </a:lnTo>
                <a:lnTo>
                  <a:pt x="431732" y="162844"/>
                </a:lnTo>
                <a:lnTo>
                  <a:pt x="448034" y="165300"/>
                </a:lnTo>
                <a:lnTo>
                  <a:pt x="454912" y="165300"/>
                </a:lnTo>
                <a:lnTo>
                  <a:pt x="461366" y="164023"/>
                </a:lnTo>
                <a:lnTo>
                  <a:pt x="473492" y="158847"/>
                </a:lnTo>
                <a:lnTo>
                  <a:pt x="479165" y="154946"/>
                </a:lnTo>
                <a:lnTo>
                  <a:pt x="484484" y="149770"/>
                </a:lnTo>
                <a:lnTo>
                  <a:pt x="514432" y="149770"/>
                </a:lnTo>
                <a:lnTo>
                  <a:pt x="513137" y="143387"/>
                </a:lnTo>
                <a:lnTo>
                  <a:pt x="452289" y="143387"/>
                </a:lnTo>
                <a:lnTo>
                  <a:pt x="448176" y="141756"/>
                </a:lnTo>
                <a:lnTo>
                  <a:pt x="444914" y="138565"/>
                </a:lnTo>
                <a:lnTo>
                  <a:pt x="441652" y="135445"/>
                </a:lnTo>
                <a:lnTo>
                  <a:pt x="440020" y="131616"/>
                </a:lnTo>
                <a:lnTo>
                  <a:pt x="440020" y="122822"/>
                </a:lnTo>
                <a:lnTo>
                  <a:pt x="442077" y="119206"/>
                </a:lnTo>
                <a:lnTo>
                  <a:pt x="446119" y="116298"/>
                </a:lnTo>
                <a:lnTo>
                  <a:pt x="448743" y="114526"/>
                </a:lnTo>
                <a:lnTo>
                  <a:pt x="454416" y="112682"/>
                </a:lnTo>
                <a:lnTo>
                  <a:pt x="471719" y="108994"/>
                </a:lnTo>
                <a:lnTo>
                  <a:pt x="478101" y="107434"/>
                </a:lnTo>
                <a:lnTo>
                  <a:pt x="482072" y="106087"/>
                </a:lnTo>
                <a:lnTo>
                  <a:pt x="512527" y="106087"/>
                </a:lnTo>
                <a:lnTo>
                  <a:pt x="512650" y="93464"/>
                </a:lnTo>
                <a:lnTo>
                  <a:pt x="512657" y="85805"/>
                </a:lnTo>
                <a:lnTo>
                  <a:pt x="512442" y="78216"/>
                </a:lnTo>
                <a:lnTo>
                  <a:pt x="511652" y="70444"/>
                </a:lnTo>
                <a:lnTo>
                  <a:pt x="510717" y="66020"/>
                </a:lnTo>
                <a:close/>
              </a:path>
              <a:path w="520065" h="165734">
                <a:moveTo>
                  <a:pt x="514432" y="149770"/>
                </a:moveTo>
                <a:lnTo>
                  <a:pt x="484484" y="149770"/>
                </a:lnTo>
                <a:lnTo>
                  <a:pt x="485160" y="151755"/>
                </a:lnTo>
                <a:lnTo>
                  <a:pt x="485618" y="153457"/>
                </a:lnTo>
                <a:lnTo>
                  <a:pt x="486824" y="157499"/>
                </a:lnTo>
                <a:lnTo>
                  <a:pt x="487816" y="160620"/>
                </a:lnTo>
                <a:lnTo>
                  <a:pt x="488597" y="162676"/>
                </a:lnTo>
                <a:lnTo>
                  <a:pt x="519444" y="162676"/>
                </a:lnTo>
                <a:lnTo>
                  <a:pt x="516678" y="157074"/>
                </a:lnTo>
                <a:lnTo>
                  <a:pt x="514835" y="151755"/>
                </a:lnTo>
                <a:lnTo>
                  <a:pt x="514432" y="149770"/>
                </a:lnTo>
                <a:close/>
              </a:path>
              <a:path w="520065" h="165734">
                <a:moveTo>
                  <a:pt x="512527" y="106087"/>
                </a:moveTo>
                <a:lnTo>
                  <a:pt x="482072" y="106087"/>
                </a:lnTo>
                <a:lnTo>
                  <a:pt x="482072" y="119773"/>
                </a:lnTo>
                <a:lnTo>
                  <a:pt x="481647" y="124808"/>
                </a:lnTo>
                <a:lnTo>
                  <a:pt x="462926" y="143387"/>
                </a:lnTo>
                <a:lnTo>
                  <a:pt x="513137" y="143387"/>
                </a:lnTo>
                <a:lnTo>
                  <a:pt x="512849" y="141969"/>
                </a:lnTo>
                <a:lnTo>
                  <a:pt x="512426" y="135445"/>
                </a:lnTo>
                <a:lnTo>
                  <a:pt x="512527" y="106087"/>
                </a:lnTo>
                <a:close/>
              </a:path>
              <a:path w="520065" h="165734">
                <a:moveTo>
                  <a:pt x="463068" y="42193"/>
                </a:moveTo>
                <a:lnTo>
                  <a:pt x="423080" y="55072"/>
                </a:lnTo>
                <a:lnTo>
                  <a:pt x="412080" y="75665"/>
                </a:lnTo>
                <a:lnTo>
                  <a:pt x="440375" y="80770"/>
                </a:lnTo>
                <a:lnTo>
                  <a:pt x="442290" y="75310"/>
                </a:lnTo>
                <a:lnTo>
                  <a:pt x="444772" y="71481"/>
                </a:lnTo>
                <a:lnTo>
                  <a:pt x="447892" y="69282"/>
                </a:lnTo>
                <a:lnTo>
                  <a:pt x="451012" y="67155"/>
                </a:lnTo>
                <a:lnTo>
                  <a:pt x="455338" y="66020"/>
                </a:lnTo>
                <a:lnTo>
                  <a:pt x="510717" y="66020"/>
                </a:lnTo>
                <a:lnTo>
                  <a:pt x="510344" y="64253"/>
                </a:lnTo>
                <a:lnTo>
                  <a:pt x="472827" y="42500"/>
                </a:lnTo>
                <a:lnTo>
                  <a:pt x="463068" y="42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bg object 7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490156" y="13950246"/>
            <a:ext cx="220207" cy="292441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21357121" y="13958003"/>
            <a:ext cx="3220735" cy="366138"/>
          </a:xfrm>
          <a:custGeom>
            <a:avLst/>
            <a:gdLst/>
            <a:ahLst/>
            <a:cxnLst/>
            <a:rect l="l" t="t" r="r" b="b"/>
            <a:pathLst>
              <a:path w="1598295" h="204470">
                <a:moveTo>
                  <a:pt x="108077" y="41135"/>
                </a:moveTo>
                <a:lnTo>
                  <a:pt x="87503" y="41135"/>
                </a:lnTo>
                <a:lnTo>
                  <a:pt x="61341" y="113030"/>
                </a:lnTo>
                <a:lnTo>
                  <a:pt x="58153" y="121754"/>
                </a:lnTo>
                <a:lnTo>
                  <a:pt x="55664" y="129273"/>
                </a:lnTo>
                <a:lnTo>
                  <a:pt x="53898" y="135445"/>
                </a:lnTo>
                <a:lnTo>
                  <a:pt x="51625" y="127292"/>
                </a:lnTo>
                <a:lnTo>
                  <a:pt x="49072" y="119341"/>
                </a:lnTo>
                <a:lnTo>
                  <a:pt x="46380" y="111683"/>
                </a:lnTo>
                <a:lnTo>
                  <a:pt x="21056" y="41135"/>
                </a:lnTo>
                <a:lnTo>
                  <a:pt x="0" y="41135"/>
                </a:lnTo>
                <a:lnTo>
                  <a:pt x="44818" y="158991"/>
                </a:lnTo>
                <a:lnTo>
                  <a:pt x="63474" y="158991"/>
                </a:lnTo>
                <a:lnTo>
                  <a:pt x="72377" y="135445"/>
                </a:lnTo>
                <a:lnTo>
                  <a:pt x="108077" y="41135"/>
                </a:lnTo>
                <a:close/>
              </a:path>
              <a:path w="1598295" h="204470">
                <a:moveTo>
                  <a:pt x="228066" y="99847"/>
                </a:moveTo>
                <a:lnTo>
                  <a:pt x="213309" y="54889"/>
                </a:lnTo>
                <a:lnTo>
                  <a:pt x="213093" y="54597"/>
                </a:lnTo>
                <a:lnTo>
                  <a:pt x="206997" y="49263"/>
                </a:lnTo>
                <a:lnTo>
                  <a:pt x="206997" y="88785"/>
                </a:lnTo>
                <a:lnTo>
                  <a:pt x="141185" y="88785"/>
                </a:lnTo>
                <a:lnTo>
                  <a:pt x="165519" y="54889"/>
                </a:lnTo>
                <a:lnTo>
                  <a:pt x="174739" y="54889"/>
                </a:lnTo>
                <a:lnTo>
                  <a:pt x="206082" y="78854"/>
                </a:lnTo>
                <a:lnTo>
                  <a:pt x="206997" y="88785"/>
                </a:lnTo>
                <a:lnTo>
                  <a:pt x="206997" y="49263"/>
                </a:lnTo>
                <a:lnTo>
                  <a:pt x="205066" y="47574"/>
                </a:lnTo>
                <a:lnTo>
                  <a:pt x="195948" y="42532"/>
                </a:lnTo>
                <a:lnTo>
                  <a:pt x="185750" y="39509"/>
                </a:lnTo>
                <a:lnTo>
                  <a:pt x="174447" y="38506"/>
                </a:lnTo>
                <a:lnTo>
                  <a:pt x="162826" y="39535"/>
                </a:lnTo>
                <a:lnTo>
                  <a:pt x="128041" y="63957"/>
                </a:lnTo>
                <a:lnTo>
                  <a:pt x="119418" y="101053"/>
                </a:lnTo>
                <a:lnTo>
                  <a:pt x="120370" y="114617"/>
                </a:lnTo>
                <a:lnTo>
                  <a:pt x="142824" y="152692"/>
                </a:lnTo>
                <a:lnTo>
                  <a:pt x="175590" y="161607"/>
                </a:lnTo>
                <a:lnTo>
                  <a:pt x="185381" y="160997"/>
                </a:lnTo>
                <a:lnTo>
                  <a:pt x="216154" y="145224"/>
                </a:lnTo>
                <a:lnTo>
                  <a:pt x="220459" y="139661"/>
                </a:lnTo>
                <a:lnTo>
                  <a:pt x="224459" y="132143"/>
                </a:lnTo>
                <a:lnTo>
                  <a:pt x="227418" y="123596"/>
                </a:lnTo>
                <a:lnTo>
                  <a:pt x="206781" y="121043"/>
                </a:lnTo>
                <a:lnTo>
                  <a:pt x="203733" y="129489"/>
                </a:lnTo>
                <a:lnTo>
                  <a:pt x="199618" y="135585"/>
                </a:lnTo>
                <a:lnTo>
                  <a:pt x="194449" y="139484"/>
                </a:lnTo>
                <a:lnTo>
                  <a:pt x="189268" y="143319"/>
                </a:lnTo>
                <a:lnTo>
                  <a:pt x="183032" y="145224"/>
                </a:lnTo>
                <a:lnTo>
                  <a:pt x="175729" y="145224"/>
                </a:lnTo>
                <a:lnTo>
                  <a:pt x="143370" y="122313"/>
                </a:lnTo>
                <a:lnTo>
                  <a:pt x="140055" y="105168"/>
                </a:lnTo>
                <a:lnTo>
                  <a:pt x="227914" y="105168"/>
                </a:lnTo>
                <a:lnTo>
                  <a:pt x="228066" y="101053"/>
                </a:lnTo>
                <a:lnTo>
                  <a:pt x="228066" y="99847"/>
                </a:lnTo>
                <a:close/>
              </a:path>
              <a:path w="1598295" h="204470">
                <a:moveTo>
                  <a:pt x="314998" y="44958"/>
                </a:moveTo>
                <a:lnTo>
                  <a:pt x="308051" y="40627"/>
                </a:lnTo>
                <a:lnTo>
                  <a:pt x="301167" y="38506"/>
                </a:lnTo>
                <a:lnTo>
                  <a:pt x="289826" y="38506"/>
                </a:lnTo>
                <a:lnTo>
                  <a:pt x="285496" y="39852"/>
                </a:lnTo>
                <a:lnTo>
                  <a:pt x="277774" y="45173"/>
                </a:lnTo>
                <a:lnTo>
                  <a:pt x="273519" y="50698"/>
                </a:lnTo>
                <a:lnTo>
                  <a:pt x="268973" y="59004"/>
                </a:lnTo>
                <a:lnTo>
                  <a:pt x="268973" y="41135"/>
                </a:lnTo>
                <a:lnTo>
                  <a:pt x="250964" y="41135"/>
                </a:lnTo>
                <a:lnTo>
                  <a:pt x="250964" y="158991"/>
                </a:lnTo>
                <a:lnTo>
                  <a:pt x="270967" y="158991"/>
                </a:lnTo>
                <a:lnTo>
                  <a:pt x="270967" y="88849"/>
                </a:lnTo>
                <a:lnTo>
                  <a:pt x="272021" y="81127"/>
                </a:lnTo>
                <a:lnTo>
                  <a:pt x="289115" y="59143"/>
                </a:lnTo>
                <a:lnTo>
                  <a:pt x="298335" y="59143"/>
                </a:lnTo>
                <a:lnTo>
                  <a:pt x="303225" y="60553"/>
                </a:lnTo>
                <a:lnTo>
                  <a:pt x="308127" y="63461"/>
                </a:lnTo>
                <a:lnTo>
                  <a:pt x="309727" y="59143"/>
                </a:lnTo>
                <a:lnTo>
                  <a:pt x="309778" y="59004"/>
                </a:lnTo>
                <a:lnTo>
                  <a:pt x="314998" y="44958"/>
                </a:lnTo>
                <a:close/>
              </a:path>
              <a:path w="1598295" h="204470">
                <a:moveTo>
                  <a:pt x="416763" y="117576"/>
                </a:moveTo>
                <a:lnTo>
                  <a:pt x="387299" y="92684"/>
                </a:lnTo>
                <a:lnTo>
                  <a:pt x="359537" y="84886"/>
                </a:lnTo>
                <a:lnTo>
                  <a:pt x="353644" y="83185"/>
                </a:lnTo>
                <a:lnTo>
                  <a:pt x="348183" y="81051"/>
                </a:lnTo>
                <a:lnTo>
                  <a:pt x="345630" y="79286"/>
                </a:lnTo>
                <a:lnTo>
                  <a:pt x="344004" y="77076"/>
                </a:lnTo>
                <a:lnTo>
                  <a:pt x="342379" y="75031"/>
                </a:lnTo>
                <a:lnTo>
                  <a:pt x="341591" y="72682"/>
                </a:lnTo>
                <a:lnTo>
                  <a:pt x="341591" y="66014"/>
                </a:lnTo>
                <a:lnTo>
                  <a:pt x="343509" y="62471"/>
                </a:lnTo>
                <a:lnTo>
                  <a:pt x="347484" y="59499"/>
                </a:lnTo>
                <a:lnTo>
                  <a:pt x="351383" y="56451"/>
                </a:lnTo>
                <a:lnTo>
                  <a:pt x="357898" y="54889"/>
                </a:lnTo>
                <a:lnTo>
                  <a:pt x="374853" y="54889"/>
                </a:lnTo>
                <a:lnTo>
                  <a:pt x="380885" y="56591"/>
                </a:lnTo>
                <a:lnTo>
                  <a:pt x="389394" y="63398"/>
                </a:lnTo>
                <a:lnTo>
                  <a:pt x="391947" y="68148"/>
                </a:lnTo>
                <a:lnTo>
                  <a:pt x="392861" y="74244"/>
                </a:lnTo>
                <a:lnTo>
                  <a:pt x="412369" y="71551"/>
                </a:lnTo>
                <a:lnTo>
                  <a:pt x="411086" y="63957"/>
                </a:lnTo>
                <a:lnTo>
                  <a:pt x="408825" y="57861"/>
                </a:lnTo>
                <a:lnTo>
                  <a:pt x="406628" y="54889"/>
                </a:lnTo>
                <a:lnTo>
                  <a:pt x="402158" y="48793"/>
                </a:lnTo>
                <a:lnTo>
                  <a:pt x="396976" y="45173"/>
                </a:lnTo>
                <a:lnTo>
                  <a:pt x="390029" y="42481"/>
                </a:lnTo>
                <a:lnTo>
                  <a:pt x="383006" y="39852"/>
                </a:lnTo>
                <a:lnTo>
                  <a:pt x="374929" y="38506"/>
                </a:lnTo>
                <a:lnTo>
                  <a:pt x="359537" y="38506"/>
                </a:lnTo>
                <a:lnTo>
                  <a:pt x="353796" y="39281"/>
                </a:lnTo>
                <a:lnTo>
                  <a:pt x="348399" y="40919"/>
                </a:lnTo>
                <a:lnTo>
                  <a:pt x="343014" y="42481"/>
                </a:lnTo>
                <a:lnTo>
                  <a:pt x="338823" y="44386"/>
                </a:lnTo>
                <a:lnTo>
                  <a:pt x="335711" y="46736"/>
                </a:lnTo>
                <a:lnTo>
                  <a:pt x="331520" y="49644"/>
                </a:lnTo>
                <a:lnTo>
                  <a:pt x="328256" y="53390"/>
                </a:lnTo>
                <a:lnTo>
                  <a:pt x="325856" y="57861"/>
                </a:lnTo>
                <a:lnTo>
                  <a:pt x="323507" y="62331"/>
                </a:lnTo>
                <a:lnTo>
                  <a:pt x="322300" y="67221"/>
                </a:lnTo>
                <a:lnTo>
                  <a:pt x="322300" y="78219"/>
                </a:lnTo>
                <a:lnTo>
                  <a:pt x="351396" y="103911"/>
                </a:lnTo>
                <a:lnTo>
                  <a:pt x="380885" y="111836"/>
                </a:lnTo>
                <a:lnTo>
                  <a:pt x="387692" y="114033"/>
                </a:lnTo>
                <a:lnTo>
                  <a:pt x="390385" y="115798"/>
                </a:lnTo>
                <a:lnTo>
                  <a:pt x="394284" y="118427"/>
                </a:lnTo>
                <a:lnTo>
                  <a:pt x="396265" y="121970"/>
                </a:lnTo>
                <a:lnTo>
                  <a:pt x="396265" y="131470"/>
                </a:lnTo>
                <a:lnTo>
                  <a:pt x="394068" y="135864"/>
                </a:lnTo>
                <a:lnTo>
                  <a:pt x="389597" y="139623"/>
                </a:lnTo>
                <a:lnTo>
                  <a:pt x="385203" y="143383"/>
                </a:lnTo>
                <a:lnTo>
                  <a:pt x="378396" y="145224"/>
                </a:lnTo>
                <a:lnTo>
                  <a:pt x="360108" y="145224"/>
                </a:lnTo>
                <a:lnTo>
                  <a:pt x="353009" y="143103"/>
                </a:lnTo>
                <a:lnTo>
                  <a:pt x="342874" y="134670"/>
                </a:lnTo>
                <a:lnTo>
                  <a:pt x="339826" y="128638"/>
                </a:lnTo>
                <a:lnTo>
                  <a:pt x="338683" y="120688"/>
                </a:lnTo>
                <a:lnTo>
                  <a:pt x="318973" y="123812"/>
                </a:lnTo>
                <a:lnTo>
                  <a:pt x="340995" y="156286"/>
                </a:lnTo>
                <a:lnTo>
                  <a:pt x="369316" y="161607"/>
                </a:lnTo>
                <a:lnTo>
                  <a:pt x="378536" y="161607"/>
                </a:lnTo>
                <a:lnTo>
                  <a:pt x="386842" y="160045"/>
                </a:lnTo>
                <a:lnTo>
                  <a:pt x="394144" y="156794"/>
                </a:lnTo>
                <a:lnTo>
                  <a:pt x="401510" y="153593"/>
                </a:lnTo>
                <a:lnTo>
                  <a:pt x="407123" y="149059"/>
                </a:lnTo>
                <a:lnTo>
                  <a:pt x="409613" y="145224"/>
                </a:lnTo>
                <a:lnTo>
                  <a:pt x="410997" y="143103"/>
                </a:lnTo>
                <a:lnTo>
                  <a:pt x="414845" y="137287"/>
                </a:lnTo>
                <a:lnTo>
                  <a:pt x="416763" y="131051"/>
                </a:lnTo>
                <a:lnTo>
                  <a:pt x="416763" y="117576"/>
                </a:lnTo>
                <a:close/>
              </a:path>
              <a:path w="1598295" h="204470">
                <a:moveTo>
                  <a:pt x="542912" y="99847"/>
                </a:moveTo>
                <a:lnTo>
                  <a:pt x="528167" y="54889"/>
                </a:lnTo>
                <a:lnTo>
                  <a:pt x="527951" y="54597"/>
                </a:lnTo>
                <a:lnTo>
                  <a:pt x="521855" y="49263"/>
                </a:lnTo>
                <a:lnTo>
                  <a:pt x="521855" y="88785"/>
                </a:lnTo>
                <a:lnTo>
                  <a:pt x="456044" y="88785"/>
                </a:lnTo>
                <a:lnTo>
                  <a:pt x="480377" y="54889"/>
                </a:lnTo>
                <a:lnTo>
                  <a:pt x="489521" y="54889"/>
                </a:lnTo>
                <a:lnTo>
                  <a:pt x="520941" y="78854"/>
                </a:lnTo>
                <a:lnTo>
                  <a:pt x="521855" y="88785"/>
                </a:lnTo>
                <a:lnTo>
                  <a:pt x="521855" y="49263"/>
                </a:lnTo>
                <a:lnTo>
                  <a:pt x="519925" y="47574"/>
                </a:lnTo>
                <a:lnTo>
                  <a:pt x="510806" y="42532"/>
                </a:lnTo>
                <a:lnTo>
                  <a:pt x="500608" y="39509"/>
                </a:lnTo>
                <a:lnTo>
                  <a:pt x="489305" y="38506"/>
                </a:lnTo>
                <a:lnTo>
                  <a:pt x="477685" y="39535"/>
                </a:lnTo>
                <a:lnTo>
                  <a:pt x="442899" y="63957"/>
                </a:lnTo>
                <a:lnTo>
                  <a:pt x="434276" y="101053"/>
                </a:lnTo>
                <a:lnTo>
                  <a:pt x="435229" y="114617"/>
                </a:lnTo>
                <a:lnTo>
                  <a:pt x="457682" y="152692"/>
                </a:lnTo>
                <a:lnTo>
                  <a:pt x="490435" y="161607"/>
                </a:lnTo>
                <a:lnTo>
                  <a:pt x="500240" y="160997"/>
                </a:lnTo>
                <a:lnTo>
                  <a:pt x="531012" y="145224"/>
                </a:lnTo>
                <a:lnTo>
                  <a:pt x="535317" y="139661"/>
                </a:lnTo>
                <a:lnTo>
                  <a:pt x="539318" y="132143"/>
                </a:lnTo>
                <a:lnTo>
                  <a:pt x="542277" y="123596"/>
                </a:lnTo>
                <a:lnTo>
                  <a:pt x="521639" y="121043"/>
                </a:lnTo>
                <a:lnTo>
                  <a:pt x="518591" y="129489"/>
                </a:lnTo>
                <a:lnTo>
                  <a:pt x="514477" y="135585"/>
                </a:lnTo>
                <a:lnTo>
                  <a:pt x="509308" y="139484"/>
                </a:lnTo>
                <a:lnTo>
                  <a:pt x="504126" y="143319"/>
                </a:lnTo>
                <a:lnTo>
                  <a:pt x="497890" y="145224"/>
                </a:lnTo>
                <a:lnTo>
                  <a:pt x="490588" y="145224"/>
                </a:lnTo>
                <a:lnTo>
                  <a:pt x="458228" y="122313"/>
                </a:lnTo>
                <a:lnTo>
                  <a:pt x="454914" y="105168"/>
                </a:lnTo>
                <a:lnTo>
                  <a:pt x="542772" y="105168"/>
                </a:lnTo>
                <a:lnTo>
                  <a:pt x="542912" y="101053"/>
                </a:lnTo>
                <a:lnTo>
                  <a:pt x="542912" y="99847"/>
                </a:lnTo>
                <a:close/>
              </a:path>
              <a:path w="1598295" h="204470">
                <a:moveTo>
                  <a:pt x="748779" y="41135"/>
                </a:moveTo>
                <a:lnTo>
                  <a:pt x="730834" y="41135"/>
                </a:lnTo>
                <a:lnTo>
                  <a:pt x="730834" y="56946"/>
                </a:lnTo>
                <a:lnTo>
                  <a:pt x="730834" y="101549"/>
                </a:lnTo>
                <a:lnTo>
                  <a:pt x="715454" y="141617"/>
                </a:lnTo>
                <a:lnTo>
                  <a:pt x="708152" y="145224"/>
                </a:lnTo>
                <a:lnTo>
                  <a:pt x="699643" y="145224"/>
                </a:lnTo>
                <a:lnTo>
                  <a:pt x="669620" y="119646"/>
                </a:lnTo>
                <a:lnTo>
                  <a:pt x="667270" y="98996"/>
                </a:lnTo>
                <a:lnTo>
                  <a:pt x="667804" y="88811"/>
                </a:lnTo>
                <a:lnTo>
                  <a:pt x="689635" y="54254"/>
                </a:lnTo>
                <a:lnTo>
                  <a:pt x="698296" y="54254"/>
                </a:lnTo>
                <a:lnTo>
                  <a:pt x="728408" y="80899"/>
                </a:lnTo>
                <a:lnTo>
                  <a:pt x="730834" y="101549"/>
                </a:lnTo>
                <a:lnTo>
                  <a:pt x="730834" y="56946"/>
                </a:lnTo>
                <a:lnTo>
                  <a:pt x="696442" y="38506"/>
                </a:lnTo>
                <a:lnTo>
                  <a:pt x="689571" y="38950"/>
                </a:lnTo>
                <a:lnTo>
                  <a:pt x="656297" y="60515"/>
                </a:lnTo>
                <a:lnTo>
                  <a:pt x="646734" y="98996"/>
                </a:lnTo>
                <a:lnTo>
                  <a:pt x="647674" y="112801"/>
                </a:lnTo>
                <a:lnTo>
                  <a:pt x="669798" y="152222"/>
                </a:lnTo>
                <a:lnTo>
                  <a:pt x="697941" y="161607"/>
                </a:lnTo>
                <a:lnTo>
                  <a:pt x="704253" y="161607"/>
                </a:lnTo>
                <a:lnTo>
                  <a:pt x="710209" y="160197"/>
                </a:lnTo>
                <a:lnTo>
                  <a:pt x="721334" y="154444"/>
                </a:lnTo>
                <a:lnTo>
                  <a:pt x="725728" y="150837"/>
                </a:lnTo>
                <a:lnTo>
                  <a:pt x="728789" y="146431"/>
                </a:lnTo>
                <a:lnTo>
                  <a:pt x="728789" y="204165"/>
                </a:lnTo>
                <a:lnTo>
                  <a:pt x="748779" y="204165"/>
                </a:lnTo>
                <a:lnTo>
                  <a:pt x="748779" y="146431"/>
                </a:lnTo>
                <a:lnTo>
                  <a:pt x="748779" y="145224"/>
                </a:lnTo>
                <a:lnTo>
                  <a:pt x="748779" y="56946"/>
                </a:lnTo>
                <a:lnTo>
                  <a:pt x="748779" y="41135"/>
                </a:lnTo>
                <a:close/>
              </a:path>
              <a:path w="1598295" h="204470">
                <a:moveTo>
                  <a:pt x="874725" y="41135"/>
                </a:moveTo>
                <a:lnTo>
                  <a:pt x="854722" y="41135"/>
                </a:lnTo>
                <a:lnTo>
                  <a:pt x="854722" y="114388"/>
                </a:lnTo>
                <a:lnTo>
                  <a:pt x="853668" y="122047"/>
                </a:lnTo>
                <a:lnTo>
                  <a:pt x="851344" y="127571"/>
                </a:lnTo>
                <a:lnTo>
                  <a:pt x="849261" y="132613"/>
                </a:lnTo>
                <a:lnTo>
                  <a:pt x="845578" y="136791"/>
                </a:lnTo>
                <a:lnTo>
                  <a:pt x="835088" y="142887"/>
                </a:lnTo>
                <a:lnTo>
                  <a:pt x="829487" y="144449"/>
                </a:lnTo>
                <a:lnTo>
                  <a:pt x="817499" y="144449"/>
                </a:lnTo>
                <a:lnTo>
                  <a:pt x="799198" y="116941"/>
                </a:lnTo>
                <a:lnTo>
                  <a:pt x="799198" y="41135"/>
                </a:lnTo>
                <a:lnTo>
                  <a:pt x="779208" y="41135"/>
                </a:lnTo>
                <a:lnTo>
                  <a:pt x="779297" y="123952"/>
                </a:lnTo>
                <a:lnTo>
                  <a:pt x="799985" y="157645"/>
                </a:lnTo>
                <a:lnTo>
                  <a:pt x="806005" y="160337"/>
                </a:lnTo>
                <a:lnTo>
                  <a:pt x="812533" y="161607"/>
                </a:lnTo>
                <a:lnTo>
                  <a:pt x="819480" y="161607"/>
                </a:lnTo>
                <a:lnTo>
                  <a:pt x="830681" y="160375"/>
                </a:lnTo>
                <a:lnTo>
                  <a:pt x="840638" y="156641"/>
                </a:lnTo>
                <a:lnTo>
                  <a:pt x="849376" y="150418"/>
                </a:lnTo>
                <a:lnTo>
                  <a:pt x="854481" y="144449"/>
                </a:lnTo>
                <a:lnTo>
                  <a:pt x="856856" y="141681"/>
                </a:lnTo>
                <a:lnTo>
                  <a:pt x="856856" y="158991"/>
                </a:lnTo>
                <a:lnTo>
                  <a:pt x="874725" y="158991"/>
                </a:lnTo>
                <a:lnTo>
                  <a:pt x="874725" y="141681"/>
                </a:lnTo>
                <a:lnTo>
                  <a:pt x="874725" y="41135"/>
                </a:lnTo>
                <a:close/>
              </a:path>
              <a:path w="1598295" h="204470">
                <a:moveTo>
                  <a:pt x="1007541" y="99847"/>
                </a:moveTo>
                <a:lnTo>
                  <a:pt x="1006792" y="88785"/>
                </a:lnTo>
                <a:lnTo>
                  <a:pt x="1006614" y="86080"/>
                </a:lnTo>
                <a:lnTo>
                  <a:pt x="1003820" y="73952"/>
                </a:lnTo>
                <a:lnTo>
                  <a:pt x="999134" y="63461"/>
                </a:lnTo>
                <a:lnTo>
                  <a:pt x="992797" y="54889"/>
                </a:lnTo>
                <a:lnTo>
                  <a:pt x="992581" y="54597"/>
                </a:lnTo>
                <a:lnTo>
                  <a:pt x="986485" y="49263"/>
                </a:lnTo>
                <a:lnTo>
                  <a:pt x="986485" y="88785"/>
                </a:lnTo>
                <a:lnTo>
                  <a:pt x="920673" y="88785"/>
                </a:lnTo>
                <a:lnTo>
                  <a:pt x="944994" y="54889"/>
                </a:lnTo>
                <a:lnTo>
                  <a:pt x="954151" y="54889"/>
                </a:lnTo>
                <a:lnTo>
                  <a:pt x="985558" y="78854"/>
                </a:lnTo>
                <a:lnTo>
                  <a:pt x="986485" y="88785"/>
                </a:lnTo>
                <a:lnTo>
                  <a:pt x="986485" y="49263"/>
                </a:lnTo>
                <a:lnTo>
                  <a:pt x="984554" y="47574"/>
                </a:lnTo>
                <a:lnTo>
                  <a:pt x="975436" y="42532"/>
                </a:lnTo>
                <a:lnTo>
                  <a:pt x="965238" y="39509"/>
                </a:lnTo>
                <a:lnTo>
                  <a:pt x="953935" y="38506"/>
                </a:lnTo>
                <a:lnTo>
                  <a:pt x="942314" y="39535"/>
                </a:lnTo>
                <a:lnTo>
                  <a:pt x="907516" y="63957"/>
                </a:lnTo>
                <a:lnTo>
                  <a:pt x="898906" y="101053"/>
                </a:lnTo>
                <a:lnTo>
                  <a:pt x="899858" y="114617"/>
                </a:lnTo>
                <a:lnTo>
                  <a:pt x="922312" y="152692"/>
                </a:lnTo>
                <a:lnTo>
                  <a:pt x="955065" y="161607"/>
                </a:lnTo>
                <a:lnTo>
                  <a:pt x="964882" y="160997"/>
                </a:lnTo>
                <a:lnTo>
                  <a:pt x="995629" y="145224"/>
                </a:lnTo>
                <a:lnTo>
                  <a:pt x="999947" y="139661"/>
                </a:lnTo>
                <a:lnTo>
                  <a:pt x="1003947" y="132143"/>
                </a:lnTo>
                <a:lnTo>
                  <a:pt x="1006906" y="123596"/>
                </a:lnTo>
                <a:lnTo>
                  <a:pt x="986269" y="121043"/>
                </a:lnTo>
                <a:lnTo>
                  <a:pt x="983221" y="129489"/>
                </a:lnTo>
                <a:lnTo>
                  <a:pt x="979106" y="135585"/>
                </a:lnTo>
                <a:lnTo>
                  <a:pt x="973937" y="139484"/>
                </a:lnTo>
                <a:lnTo>
                  <a:pt x="968756" y="143319"/>
                </a:lnTo>
                <a:lnTo>
                  <a:pt x="962520" y="145224"/>
                </a:lnTo>
                <a:lnTo>
                  <a:pt x="955217" y="145224"/>
                </a:lnTo>
                <a:lnTo>
                  <a:pt x="922858" y="122313"/>
                </a:lnTo>
                <a:lnTo>
                  <a:pt x="919543" y="105168"/>
                </a:lnTo>
                <a:lnTo>
                  <a:pt x="1007402" y="105168"/>
                </a:lnTo>
                <a:lnTo>
                  <a:pt x="1007541" y="101053"/>
                </a:lnTo>
                <a:lnTo>
                  <a:pt x="1007541" y="99847"/>
                </a:lnTo>
                <a:close/>
              </a:path>
              <a:path w="1598295" h="204470">
                <a:moveTo>
                  <a:pt x="1163980" y="158775"/>
                </a:moveTo>
                <a:lnTo>
                  <a:pt x="1161199" y="141897"/>
                </a:lnTo>
                <a:lnTo>
                  <a:pt x="1161072" y="141122"/>
                </a:lnTo>
                <a:lnTo>
                  <a:pt x="1157452" y="141617"/>
                </a:lnTo>
                <a:lnTo>
                  <a:pt x="1154557" y="141897"/>
                </a:lnTo>
                <a:lnTo>
                  <a:pt x="1149375" y="141897"/>
                </a:lnTo>
                <a:lnTo>
                  <a:pt x="1141006" y="131254"/>
                </a:lnTo>
                <a:lnTo>
                  <a:pt x="1141006" y="56730"/>
                </a:lnTo>
                <a:lnTo>
                  <a:pt x="1161072" y="56730"/>
                </a:lnTo>
                <a:lnTo>
                  <a:pt x="1161072" y="41135"/>
                </a:lnTo>
                <a:lnTo>
                  <a:pt x="1141006" y="41135"/>
                </a:lnTo>
                <a:lnTo>
                  <a:pt x="1141006" y="0"/>
                </a:lnTo>
                <a:lnTo>
                  <a:pt x="1121156" y="11988"/>
                </a:lnTo>
                <a:lnTo>
                  <a:pt x="1121156" y="41135"/>
                </a:lnTo>
                <a:lnTo>
                  <a:pt x="1106474" y="41135"/>
                </a:lnTo>
                <a:lnTo>
                  <a:pt x="1106474" y="56730"/>
                </a:lnTo>
                <a:lnTo>
                  <a:pt x="1121156" y="56730"/>
                </a:lnTo>
                <a:lnTo>
                  <a:pt x="1121156" y="136436"/>
                </a:lnTo>
                <a:lnTo>
                  <a:pt x="1121930" y="144310"/>
                </a:lnTo>
                <a:lnTo>
                  <a:pt x="1125194" y="151828"/>
                </a:lnTo>
                <a:lnTo>
                  <a:pt x="1128026" y="154800"/>
                </a:lnTo>
                <a:lnTo>
                  <a:pt x="1136040" y="159410"/>
                </a:lnTo>
                <a:lnTo>
                  <a:pt x="1141641" y="160553"/>
                </a:lnTo>
                <a:lnTo>
                  <a:pt x="1153350" y="160553"/>
                </a:lnTo>
                <a:lnTo>
                  <a:pt x="1158379" y="159981"/>
                </a:lnTo>
                <a:lnTo>
                  <a:pt x="1163980" y="158775"/>
                </a:lnTo>
                <a:close/>
              </a:path>
              <a:path w="1598295" h="204470">
                <a:moveTo>
                  <a:pt x="1282192" y="158991"/>
                </a:moveTo>
                <a:lnTo>
                  <a:pt x="1279639" y="154444"/>
                </a:lnTo>
                <a:lnTo>
                  <a:pt x="1278013" y="149771"/>
                </a:lnTo>
                <a:lnTo>
                  <a:pt x="1277162" y="144805"/>
                </a:lnTo>
                <a:lnTo>
                  <a:pt x="1277124" y="144449"/>
                </a:lnTo>
                <a:lnTo>
                  <a:pt x="1276604" y="139852"/>
                </a:lnTo>
                <a:lnTo>
                  <a:pt x="1276223" y="132676"/>
                </a:lnTo>
                <a:lnTo>
                  <a:pt x="1275969" y="122605"/>
                </a:lnTo>
                <a:lnTo>
                  <a:pt x="1275880" y="99847"/>
                </a:lnTo>
                <a:lnTo>
                  <a:pt x="1275880" y="74104"/>
                </a:lnTo>
                <a:lnTo>
                  <a:pt x="1275524" y="68008"/>
                </a:lnTo>
                <a:lnTo>
                  <a:pt x="1248511" y="39712"/>
                </a:lnTo>
                <a:lnTo>
                  <a:pt x="1240358" y="38506"/>
                </a:lnTo>
                <a:lnTo>
                  <a:pt x="1230287" y="38506"/>
                </a:lnTo>
                <a:lnTo>
                  <a:pt x="1189939" y="49428"/>
                </a:lnTo>
                <a:lnTo>
                  <a:pt x="1177099" y="74815"/>
                </a:lnTo>
                <a:lnTo>
                  <a:pt x="1196670" y="77431"/>
                </a:lnTo>
                <a:lnTo>
                  <a:pt x="1198803" y="69075"/>
                </a:lnTo>
                <a:lnTo>
                  <a:pt x="1202131" y="63258"/>
                </a:lnTo>
                <a:lnTo>
                  <a:pt x="1206601" y="59994"/>
                </a:lnTo>
                <a:lnTo>
                  <a:pt x="1211072" y="56654"/>
                </a:lnTo>
                <a:lnTo>
                  <a:pt x="1218018" y="55029"/>
                </a:lnTo>
                <a:lnTo>
                  <a:pt x="1237449" y="55029"/>
                </a:lnTo>
                <a:lnTo>
                  <a:pt x="1245031" y="57302"/>
                </a:lnTo>
                <a:lnTo>
                  <a:pt x="1250137" y="61760"/>
                </a:lnTo>
                <a:lnTo>
                  <a:pt x="1253896" y="65100"/>
                </a:lnTo>
                <a:lnTo>
                  <a:pt x="1255814" y="70840"/>
                </a:lnTo>
                <a:lnTo>
                  <a:pt x="1255750" y="81483"/>
                </a:lnTo>
                <a:lnTo>
                  <a:pt x="1255674" y="84239"/>
                </a:lnTo>
                <a:lnTo>
                  <a:pt x="1255674" y="99847"/>
                </a:lnTo>
                <a:lnTo>
                  <a:pt x="1255674" y="115938"/>
                </a:lnTo>
                <a:lnTo>
                  <a:pt x="1254607" y="122605"/>
                </a:lnTo>
                <a:lnTo>
                  <a:pt x="1226388" y="146011"/>
                </a:lnTo>
                <a:lnTo>
                  <a:pt x="1210932" y="146011"/>
                </a:lnTo>
                <a:lnTo>
                  <a:pt x="1205039" y="144233"/>
                </a:lnTo>
                <a:lnTo>
                  <a:pt x="1201000" y="140690"/>
                </a:lnTo>
                <a:lnTo>
                  <a:pt x="1197025" y="137147"/>
                </a:lnTo>
                <a:lnTo>
                  <a:pt x="1194968" y="132676"/>
                </a:lnTo>
                <a:lnTo>
                  <a:pt x="1194968" y="123888"/>
                </a:lnTo>
                <a:lnTo>
                  <a:pt x="1223048" y="107365"/>
                </a:lnTo>
                <a:lnTo>
                  <a:pt x="1233233" y="105740"/>
                </a:lnTo>
                <a:lnTo>
                  <a:pt x="1242072" y="103949"/>
                </a:lnTo>
                <a:lnTo>
                  <a:pt x="1249565" y="101993"/>
                </a:lnTo>
                <a:lnTo>
                  <a:pt x="1255674" y="99847"/>
                </a:lnTo>
                <a:lnTo>
                  <a:pt x="1255674" y="84239"/>
                </a:lnTo>
                <a:lnTo>
                  <a:pt x="1249172" y="86144"/>
                </a:lnTo>
                <a:lnTo>
                  <a:pt x="1241069" y="87922"/>
                </a:lnTo>
                <a:lnTo>
                  <a:pt x="1231366" y="89585"/>
                </a:lnTo>
                <a:lnTo>
                  <a:pt x="1220076" y="91122"/>
                </a:lnTo>
                <a:lnTo>
                  <a:pt x="1212138" y="92049"/>
                </a:lnTo>
                <a:lnTo>
                  <a:pt x="1206246" y="93040"/>
                </a:lnTo>
                <a:lnTo>
                  <a:pt x="1174978" y="116865"/>
                </a:lnTo>
                <a:lnTo>
                  <a:pt x="1173695" y="122186"/>
                </a:lnTo>
                <a:lnTo>
                  <a:pt x="1173695" y="127927"/>
                </a:lnTo>
                <a:lnTo>
                  <a:pt x="1196784" y="159258"/>
                </a:lnTo>
                <a:lnTo>
                  <a:pt x="1213980" y="161607"/>
                </a:lnTo>
                <a:lnTo>
                  <a:pt x="1221778" y="161607"/>
                </a:lnTo>
                <a:lnTo>
                  <a:pt x="1257300" y="144449"/>
                </a:lnTo>
                <a:lnTo>
                  <a:pt x="1257947" y="149987"/>
                </a:lnTo>
                <a:lnTo>
                  <a:pt x="1259293" y="154876"/>
                </a:lnTo>
                <a:lnTo>
                  <a:pt x="1261351" y="158991"/>
                </a:lnTo>
                <a:lnTo>
                  <a:pt x="1282192" y="158991"/>
                </a:lnTo>
                <a:close/>
              </a:path>
              <a:path w="1598295" h="204470">
                <a:moveTo>
                  <a:pt x="1402118" y="158991"/>
                </a:moveTo>
                <a:lnTo>
                  <a:pt x="1402016" y="75641"/>
                </a:lnTo>
                <a:lnTo>
                  <a:pt x="1397266" y="55803"/>
                </a:lnTo>
                <a:lnTo>
                  <a:pt x="1394802" y="52400"/>
                </a:lnTo>
                <a:lnTo>
                  <a:pt x="1391831" y="48221"/>
                </a:lnTo>
                <a:lnTo>
                  <a:pt x="1387436" y="44881"/>
                </a:lnTo>
                <a:lnTo>
                  <a:pt x="1375524" y="39776"/>
                </a:lnTo>
                <a:lnTo>
                  <a:pt x="1368996" y="38506"/>
                </a:lnTo>
                <a:lnTo>
                  <a:pt x="1361833" y="38506"/>
                </a:lnTo>
                <a:lnTo>
                  <a:pt x="1350314" y="39712"/>
                </a:lnTo>
                <a:lnTo>
                  <a:pt x="1340243" y="43357"/>
                </a:lnTo>
                <a:lnTo>
                  <a:pt x="1331595" y="49428"/>
                </a:lnTo>
                <a:lnTo>
                  <a:pt x="1324394" y="57937"/>
                </a:lnTo>
                <a:lnTo>
                  <a:pt x="1324394" y="41135"/>
                </a:lnTo>
                <a:lnTo>
                  <a:pt x="1306372" y="41135"/>
                </a:lnTo>
                <a:lnTo>
                  <a:pt x="1306372" y="158991"/>
                </a:lnTo>
                <a:lnTo>
                  <a:pt x="1326375" y="158991"/>
                </a:lnTo>
                <a:lnTo>
                  <a:pt x="1326375" y="94665"/>
                </a:lnTo>
                <a:lnTo>
                  <a:pt x="1326946" y="84251"/>
                </a:lnTo>
                <a:lnTo>
                  <a:pt x="1349133" y="55803"/>
                </a:lnTo>
                <a:lnTo>
                  <a:pt x="1362964" y="55803"/>
                </a:lnTo>
                <a:lnTo>
                  <a:pt x="1367650" y="57010"/>
                </a:lnTo>
                <a:lnTo>
                  <a:pt x="1371549" y="59423"/>
                </a:lnTo>
                <a:lnTo>
                  <a:pt x="1375524" y="61836"/>
                </a:lnTo>
                <a:lnTo>
                  <a:pt x="1378280" y="65024"/>
                </a:lnTo>
                <a:lnTo>
                  <a:pt x="1381404" y="73113"/>
                </a:lnTo>
                <a:lnTo>
                  <a:pt x="1382179" y="79209"/>
                </a:lnTo>
                <a:lnTo>
                  <a:pt x="1382179" y="158991"/>
                </a:lnTo>
                <a:lnTo>
                  <a:pt x="1402118" y="158991"/>
                </a:lnTo>
                <a:close/>
              </a:path>
              <a:path w="1598295" h="204470">
                <a:moveTo>
                  <a:pt x="1478838" y="158775"/>
                </a:moveTo>
                <a:lnTo>
                  <a:pt x="1476057" y="141897"/>
                </a:lnTo>
                <a:lnTo>
                  <a:pt x="1475930" y="141122"/>
                </a:lnTo>
                <a:lnTo>
                  <a:pt x="1472311" y="141617"/>
                </a:lnTo>
                <a:lnTo>
                  <a:pt x="1469415" y="141897"/>
                </a:lnTo>
                <a:lnTo>
                  <a:pt x="1464233" y="141897"/>
                </a:lnTo>
                <a:lnTo>
                  <a:pt x="1455864" y="131254"/>
                </a:lnTo>
                <a:lnTo>
                  <a:pt x="1455864" y="56730"/>
                </a:lnTo>
                <a:lnTo>
                  <a:pt x="1475930" y="56730"/>
                </a:lnTo>
                <a:lnTo>
                  <a:pt x="1475930" y="41135"/>
                </a:lnTo>
                <a:lnTo>
                  <a:pt x="1455864" y="41135"/>
                </a:lnTo>
                <a:lnTo>
                  <a:pt x="1455864" y="0"/>
                </a:lnTo>
                <a:lnTo>
                  <a:pt x="1436014" y="11988"/>
                </a:lnTo>
                <a:lnTo>
                  <a:pt x="1436014" y="41135"/>
                </a:lnTo>
                <a:lnTo>
                  <a:pt x="1421333" y="41135"/>
                </a:lnTo>
                <a:lnTo>
                  <a:pt x="1421333" y="56730"/>
                </a:lnTo>
                <a:lnTo>
                  <a:pt x="1436014" y="56730"/>
                </a:lnTo>
                <a:lnTo>
                  <a:pt x="1436014" y="136436"/>
                </a:lnTo>
                <a:lnTo>
                  <a:pt x="1436789" y="144310"/>
                </a:lnTo>
                <a:lnTo>
                  <a:pt x="1440053" y="151828"/>
                </a:lnTo>
                <a:lnTo>
                  <a:pt x="1442885" y="154800"/>
                </a:lnTo>
                <a:lnTo>
                  <a:pt x="1450898" y="159410"/>
                </a:lnTo>
                <a:lnTo>
                  <a:pt x="1456499" y="160553"/>
                </a:lnTo>
                <a:lnTo>
                  <a:pt x="1468208" y="160553"/>
                </a:lnTo>
                <a:lnTo>
                  <a:pt x="1473238" y="159981"/>
                </a:lnTo>
                <a:lnTo>
                  <a:pt x="1478838" y="158775"/>
                </a:lnTo>
                <a:close/>
              </a:path>
              <a:path w="1598295" h="204470">
                <a:moveTo>
                  <a:pt x="1598256" y="98425"/>
                </a:moveTo>
                <a:lnTo>
                  <a:pt x="1597304" y="85140"/>
                </a:lnTo>
                <a:lnTo>
                  <a:pt x="1594421" y="73380"/>
                </a:lnTo>
                <a:lnTo>
                  <a:pt x="1589608" y="63131"/>
                </a:lnTo>
                <a:lnTo>
                  <a:pt x="1583359" y="55029"/>
                </a:lnTo>
                <a:lnTo>
                  <a:pt x="1582877" y="54394"/>
                </a:lnTo>
                <a:lnTo>
                  <a:pt x="1577733" y="50088"/>
                </a:lnTo>
                <a:lnTo>
                  <a:pt x="1577733" y="100063"/>
                </a:lnTo>
                <a:lnTo>
                  <a:pt x="1577136" y="110274"/>
                </a:lnTo>
                <a:lnTo>
                  <a:pt x="1550250" y="144526"/>
                </a:lnTo>
                <a:lnTo>
                  <a:pt x="1543164" y="145224"/>
                </a:lnTo>
                <a:lnTo>
                  <a:pt x="1535976" y="144526"/>
                </a:lnTo>
                <a:lnTo>
                  <a:pt x="1509026" y="110667"/>
                </a:lnTo>
                <a:lnTo>
                  <a:pt x="1508417" y="100063"/>
                </a:lnTo>
                <a:lnTo>
                  <a:pt x="1509026" y="89446"/>
                </a:lnTo>
                <a:lnTo>
                  <a:pt x="1535976" y="55727"/>
                </a:lnTo>
                <a:lnTo>
                  <a:pt x="1543164" y="55029"/>
                </a:lnTo>
                <a:lnTo>
                  <a:pt x="1550212" y="55727"/>
                </a:lnTo>
                <a:lnTo>
                  <a:pt x="1577136" y="89141"/>
                </a:lnTo>
                <a:lnTo>
                  <a:pt x="1577733" y="100063"/>
                </a:lnTo>
                <a:lnTo>
                  <a:pt x="1577733" y="50088"/>
                </a:lnTo>
                <a:lnTo>
                  <a:pt x="1574596" y="47447"/>
                </a:lnTo>
                <a:lnTo>
                  <a:pt x="1565224" y="42481"/>
                </a:lnTo>
                <a:lnTo>
                  <a:pt x="1554734" y="39497"/>
                </a:lnTo>
                <a:lnTo>
                  <a:pt x="1543164" y="38506"/>
                </a:lnTo>
                <a:lnTo>
                  <a:pt x="1532623" y="39319"/>
                </a:lnTo>
                <a:lnTo>
                  <a:pt x="1498104" y="60553"/>
                </a:lnTo>
                <a:lnTo>
                  <a:pt x="1487843" y="100063"/>
                </a:lnTo>
                <a:lnTo>
                  <a:pt x="1488808" y="114122"/>
                </a:lnTo>
                <a:lnTo>
                  <a:pt x="1511363" y="152730"/>
                </a:lnTo>
                <a:lnTo>
                  <a:pt x="1543164" y="161607"/>
                </a:lnTo>
                <a:lnTo>
                  <a:pt x="1550708" y="161175"/>
                </a:lnTo>
                <a:lnTo>
                  <a:pt x="1583524" y="145224"/>
                </a:lnTo>
                <a:lnTo>
                  <a:pt x="1587652" y="140335"/>
                </a:lnTo>
                <a:lnTo>
                  <a:pt x="1591449" y="134162"/>
                </a:lnTo>
                <a:lnTo>
                  <a:pt x="1594434" y="127063"/>
                </a:lnTo>
                <a:lnTo>
                  <a:pt x="1596555" y="118745"/>
                </a:lnTo>
                <a:lnTo>
                  <a:pt x="1597837" y="109194"/>
                </a:lnTo>
                <a:lnTo>
                  <a:pt x="1598256" y="98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4825582" y="13946436"/>
            <a:ext cx="384398" cy="381838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5256852" y="14026945"/>
            <a:ext cx="295658" cy="218664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9937574" y="13951389"/>
            <a:ext cx="1220643" cy="864502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25592214" y="13946452"/>
            <a:ext cx="1401154" cy="382057"/>
          </a:xfrm>
          <a:custGeom>
            <a:avLst/>
            <a:gdLst/>
            <a:ahLst/>
            <a:cxnLst/>
            <a:rect l="l" t="t" r="r" b="b"/>
            <a:pathLst>
              <a:path w="695325" h="213359">
                <a:moveTo>
                  <a:pt x="53682" y="106514"/>
                </a:moveTo>
                <a:lnTo>
                  <a:pt x="48895" y="68160"/>
                </a:lnTo>
                <a:lnTo>
                  <a:pt x="32461" y="27914"/>
                </a:lnTo>
                <a:lnTo>
                  <a:pt x="14325" y="0"/>
                </a:lnTo>
                <a:lnTo>
                  <a:pt x="0" y="0"/>
                </a:lnTo>
                <a:lnTo>
                  <a:pt x="6184" y="10820"/>
                </a:lnTo>
                <a:lnTo>
                  <a:pt x="11226" y="19989"/>
                </a:lnTo>
                <a:lnTo>
                  <a:pt x="26352" y="57023"/>
                </a:lnTo>
                <a:lnTo>
                  <a:pt x="32893" y="96240"/>
                </a:lnTo>
                <a:lnTo>
                  <a:pt x="33197" y="106654"/>
                </a:lnTo>
                <a:lnTo>
                  <a:pt x="31115" y="133311"/>
                </a:lnTo>
                <a:lnTo>
                  <a:pt x="24892" y="159969"/>
                </a:lnTo>
                <a:lnTo>
                  <a:pt x="14528" y="186613"/>
                </a:lnTo>
                <a:lnTo>
                  <a:pt x="0" y="213233"/>
                </a:lnTo>
                <a:lnTo>
                  <a:pt x="14325" y="213233"/>
                </a:lnTo>
                <a:lnTo>
                  <a:pt x="36144" y="177977"/>
                </a:lnTo>
                <a:lnTo>
                  <a:pt x="50812" y="135978"/>
                </a:lnTo>
                <a:lnTo>
                  <a:pt x="52971" y="121373"/>
                </a:lnTo>
                <a:lnTo>
                  <a:pt x="53682" y="106514"/>
                </a:lnTo>
                <a:close/>
              </a:path>
              <a:path w="695325" h="213359">
                <a:moveTo>
                  <a:pt x="260261" y="124802"/>
                </a:moveTo>
                <a:lnTo>
                  <a:pt x="240614" y="122250"/>
                </a:lnTo>
                <a:lnTo>
                  <a:pt x="239268" y="132257"/>
                </a:lnTo>
                <a:lnTo>
                  <a:pt x="235940" y="139623"/>
                </a:lnTo>
                <a:lnTo>
                  <a:pt x="225437" y="149275"/>
                </a:lnTo>
                <a:lnTo>
                  <a:pt x="218846" y="151676"/>
                </a:lnTo>
                <a:lnTo>
                  <a:pt x="211048" y="151676"/>
                </a:lnTo>
                <a:lnTo>
                  <a:pt x="180467" y="126911"/>
                </a:lnTo>
                <a:lnTo>
                  <a:pt x="178206" y="106438"/>
                </a:lnTo>
                <a:lnTo>
                  <a:pt x="178803" y="95516"/>
                </a:lnTo>
                <a:lnTo>
                  <a:pt x="204939" y="62014"/>
                </a:lnTo>
                <a:lnTo>
                  <a:pt x="212115" y="61341"/>
                </a:lnTo>
                <a:lnTo>
                  <a:pt x="218770" y="61341"/>
                </a:lnTo>
                <a:lnTo>
                  <a:pt x="238988" y="85229"/>
                </a:lnTo>
                <a:lnTo>
                  <a:pt x="258419" y="82257"/>
                </a:lnTo>
                <a:lnTo>
                  <a:pt x="236194" y="50431"/>
                </a:lnTo>
                <a:lnTo>
                  <a:pt x="211328" y="44958"/>
                </a:lnTo>
                <a:lnTo>
                  <a:pt x="203898" y="45402"/>
                </a:lnTo>
                <a:lnTo>
                  <a:pt x="167551" y="66878"/>
                </a:lnTo>
                <a:lnTo>
                  <a:pt x="157645" y="106934"/>
                </a:lnTo>
                <a:lnTo>
                  <a:pt x="158559" y="120853"/>
                </a:lnTo>
                <a:lnTo>
                  <a:pt x="180327" y="159207"/>
                </a:lnTo>
                <a:lnTo>
                  <a:pt x="211264" y="168059"/>
                </a:lnTo>
                <a:lnTo>
                  <a:pt x="220510" y="167360"/>
                </a:lnTo>
                <a:lnTo>
                  <a:pt x="229019" y="165227"/>
                </a:lnTo>
                <a:lnTo>
                  <a:pt x="236791" y="161658"/>
                </a:lnTo>
                <a:lnTo>
                  <a:pt x="243801" y="156641"/>
                </a:lnTo>
                <a:lnTo>
                  <a:pt x="248539" y="151676"/>
                </a:lnTo>
                <a:lnTo>
                  <a:pt x="249821" y="150342"/>
                </a:lnTo>
                <a:lnTo>
                  <a:pt x="254558" y="142938"/>
                </a:lnTo>
                <a:lnTo>
                  <a:pt x="258038" y="134416"/>
                </a:lnTo>
                <a:lnTo>
                  <a:pt x="260261" y="124802"/>
                </a:lnTo>
                <a:close/>
              </a:path>
              <a:path w="695325" h="213359">
                <a:moveTo>
                  <a:pt x="380746" y="104876"/>
                </a:moveTo>
                <a:lnTo>
                  <a:pt x="365848" y="61480"/>
                </a:lnTo>
                <a:lnTo>
                  <a:pt x="360210" y="56527"/>
                </a:lnTo>
                <a:lnTo>
                  <a:pt x="360210" y="106514"/>
                </a:lnTo>
                <a:lnTo>
                  <a:pt x="359625" y="116725"/>
                </a:lnTo>
                <a:lnTo>
                  <a:pt x="332727" y="150977"/>
                </a:lnTo>
                <a:lnTo>
                  <a:pt x="325640" y="151676"/>
                </a:lnTo>
                <a:lnTo>
                  <a:pt x="318465" y="150977"/>
                </a:lnTo>
                <a:lnTo>
                  <a:pt x="291503" y="117119"/>
                </a:lnTo>
                <a:lnTo>
                  <a:pt x="290893" y="106514"/>
                </a:lnTo>
                <a:lnTo>
                  <a:pt x="291503" y="95897"/>
                </a:lnTo>
                <a:lnTo>
                  <a:pt x="318465" y="62179"/>
                </a:lnTo>
                <a:lnTo>
                  <a:pt x="325640" y="61480"/>
                </a:lnTo>
                <a:lnTo>
                  <a:pt x="332689" y="62179"/>
                </a:lnTo>
                <a:lnTo>
                  <a:pt x="359625" y="95592"/>
                </a:lnTo>
                <a:lnTo>
                  <a:pt x="360210" y="106514"/>
                </a:lnTo>
                <a:lnTo>
                  <a:pt x="360210" y="56527"/>
                </a:lnTo>
                <a:lnTo>
                  <a:pt x="357085" y="53898"/>
                </a:lnTo>
                <a:lnTo>
                  <a:pt x="347700" y="48933"/>
                </a:lnTo>
                <a:lnTo>
                  <a:pt x="337223" y="45948"/>
                </a:lnTo>
                <a:lnTo>
                  <a:pt x="325640" y="44958"/>
                </a:lnTo>
                <a:lnTo>
                  <a:pt x="315112" y="45770"/>
                </a:lnTo>
                <a:lnTo>
                  <a:pt x="280593" y="67005"/>
                </a:lnTo>
                <a:lnTo>
                  <a:pt x="270332" y="106514"/>
                </a:lnTo>
                <a:lnTo>
                  <a:pt x="271284" y="120573"/>
                </a:lnTo>
                <a:lnTo>
                  <a:pt x="293852" y="159181"/>
                </a:lnTo>
                <a:lnTo>
                  <a:pt x="325640" y="168059"/>
                </a:lnTo>
                <a:lnTo>
                  <a:pt x="333197" y="167627"/>
                </a:lnTo>
                <a:lnTo>
                  <a:pt x="366001" y="151676"/>
                </a:lnTo>
                <a:lnTo>
                  <a:pt x="370128" y="146786"/>
                </a:lnTo>
                <a:lnTo>
                  <a:pt x="373938" y="140614"/>
                </a:lnTo>
                <a:lnTo>
                  <a:pt x="376910" y="133515"/>
                </a:lnTo>
                <a:lnTo>
                  <a:pt x="379044" y="125196"/>
                </a:lnTo>
                <a:lnTo>
                  <a:pt x="380314" y="115646"/>
                </a:lnTo>
                <a:lnTo>
                  <a:pt x="380746" y="104876"/>
                </a:lnTo>
                <a:close/>
              </a:path>
              <a:path w="695325" h="213359">
                <a:moveTo>
                  <a:pt x="563422" y="165442"/>
                </a:moveTo>
                <a:lnTo>
                  <a:pt x="563333" y="83248"/>
                </a:lnTo>
                <a:lnTo>
                  <a:pt x="542493" y="47396"/>
                </a:lnTo>
                <a:lnTo>
                  <a:pt x="526961" y="44958"/>
                </a:lnTo>
                <a:lnTo>
                  <a:pt x="516318" y="46240"/>
                </a:lnTo>
                <a:lnTo>
                  <a:pt x="506704" y="50114"/>
                </a:lnTo>
                <a:lnTo>
                  <a:pt x="498132" y="56565"/>
                </a:lnTo>
                <a:lnTo>
                  <a:pt x="490588" y="65595"/>
                </a:lnTo>
                <a:lnTo>
                  <a:pt x="489432" y="62255"/>
                </a:lnTo>
                <a:lnTo>
                  <a:pt x="466051" y="44958"/>
                </a:lnTo>
                <a:lnTo>
                  <a:pt x="449453" y="44958"/>
                </a:lnTo>
                <a:lnTo>
                  <a:pt x="421589" y="64173"/>
                </a:lnTo>
                <a:lnTo>
                  <a:pt x="421589" y="47586"/>
                </a:lnTo>
                <a:lnTo>
                  <a:pt x="403720" y="47586"/>
                </a:lnTo>
                <a:lnTo>
                  <a:pt x="403720" y="165442"/>
                </a:lnTo>
                <a:lnTo>
                  <a:pt x="423710" y="165442"/>
                </a:lnTo>
                <a:lnTo>
                  <a:pt x="423710" y="93599"/>
                </a:lnTo>
                <a:lnTo>
                  <a:pt x="424776" y="85382"/>
                </a:lnTo>
                <a:lnTo>
                  <a:pt x="429031" y="73964"/>
                </a:lnTo>
                <a:lnTo>
                  <a:pt x="432511" y="69634"/>
                </a:lnTo>
                <a:lnTo>
                  <a:pt x="437337" y="66725"/>
                </a:lnTo>
                <a:lnTo>
                  <a:pt x="441401" y="64173"/>
                </a:lnTo>
                <a:lnTo>
                  <a:pt x="442087" y="63754"/>
                </a:lnTo>
                <a:lnTo>
                  <a:pt x="447255" y="62255"/>
                </a:lnTo>
                <a:lnTo>
                  <a:pt x="460311" y="62255"/>
                </a:lnTo>
                <a:lnTo>
                  <a:pt x="465620" y="64452"/>
                </a:lnTo>
                <a:lnTo>
                  <a:pt x="472084" y="73317"/>
                </a:lnTo>
                <a:lnTo>
                  <a:pt x="473710" y="79984"/>
                </a:lnTo>
                <a:lnTo>
                  <a:pt x="473710" y="165442"/>
                </a:lnTo>
                <a:lnTo>
                  <a:pt x="493712" y="165442"/>
                </a:lnTo>
                <a:lnTo>
                  <a:pt x="493712" y="97002"/>
                </a:lnTo>
                <a:lnTo>
                  <a:pt x="494220" y="88531"/>
                </a:lnTo>
                <a:lnTo>
                  <a:pt x="495769" y="81280"/>
                </a:lnTo>
                <a:lnTo>
                  <a:pt x="498348" y="75285"/>
                </a:lnTo>
                <a:lnTo>
                  <a:pt x="501929" y="70561"/>
                </a:lnTo>
                <a:lnTo>
                  <a:pt x="506831" y="65595"/>
                </a:lnTo>
                <a:lnTo>
                  <a:pt x="507390" y="65024"/>
                </a:lnTo>
                <a:lnTo>
                  <a:pt x="514273" y="62255"/>
                </a:lnTo>
                <a:lnTo>
                  <a:pt x="527113" y="62255"/>
                </a:lnTo>
                <a:lnTo>
                  <a:pt x="543483" y="83248"/>
                </a:lnTo>
                <a:lnTo>
                  <a:pt x="543483" y="165442"/>
                </a:lnTo>
                <a:lnTo>
                  <a:pt x="563422" y="165442"/>
                </a:lnTo>
                <a:close/>
              </a:path>
              <a:path w="695325" h="213359">
                <a:moveTo>
                  <a:pt x="694753" y="104876"/>
                </a:moveTo>
                <a:lnTo>
                  <a:pt x="679856" y="61480"/>
                </a:lnTo>
                <a:lnTo>
                  <a:pt x="674217" y="56527"/>
                </a:lnTo>
                <a:lnTo>
                  <a:pt x="674217" y="106514"/>
                </a:lnTo>
                <a:lnTo>
                  <a:pt x="673633" y="116725"/>
                </a:lnTo>
                <a:lnTo>
                  <a:pt x="646734" y="150977"/>
                </a:lnTo>
                <a:lnTo>
                  <a:pt x="639648" y="151676"/>
                </a:lnTo>
                <a:lnTo>
                  <a:pt x="632460" y="150977"/>
                </a:lnTo>
                <a:lnTo>
                  <a:pt x="605510" y="117119"/>
                </a:lnTo>
                <a:lnTo>
                  <a:pt x="604901" y="106514"/>
                </a:lnTo>
                <a:lnTo>
                  <a:pt x="605510" y="95897"/>
                </a:lnTo>
                <a:lnTo>
                  <a:pt x="632472" y="62179"/>
                </a:lnTo>
                <a:lnTo>
                  <a:pt x="639648" y="61480"/>
                </a:lnTo>
                <a:lnTo>
                  <a:pt x="646696" y="62179"/>
                </a:lnTo>
                <a:lnTo>
                  <a:pt x="673633" y="95592"/>
                </a:lnTo>
                <a:lnTo>
                  <a:pt x="674217" y="106514"/>
                </a:lnTo>
                <a:lnTo>
                  <a:pt x="674217" y="56527"/>
                </a:lnTo>
                <a:lnTo>
                  <a:pt x="671093" y="53898"/>
                </a:lnTo>
                <a:lnTo>
                  <a:pt x="661708" y="48933"/>
                </a:lnTo>
                <a:lnTo>
                  <a:pt x="651230" y="45948"/>
                </a:lnTo>
                <a:lnTo>
                  <a:pt x="639648" y="44958"/>
                </a:lnTo>
                <a:lnTo>
                  <a:pt x="629119" y="45770"/>
                </a:lnTo>
                <a:lnTo>
                  <a:pt x="594601" y="67005"/>
                </a:lnTo>
                <a:lnTo>
                  <a:pt x="584339" y="106514"/>
                </a:lnTo>
                <a:lnTo>
                  <a:pt x="585292" y="120573"/>
                </a:lnTo>
                <a:lnTo>
                  <a:pt x="607860" y="159181"/>
                </a:lnTo>
                <a:lnTo>
                  <a:pt x="639648" y="168059"/>
                </a:lnTo>
                <a:lnTo>
                  <a:pt x="647204" y="167627"/>
                </a:lnTo>
                <a:lnTo>
                  <a:pt x="680008" y="151676"/>
                </a:lnTo>
                <a:lnTo>
                  <a:pt x="684136" y="146786"/>
                </a:lnTo>
                <a:lnTo>
                  <a:pt x="687946" y="140614"/>
                </a:lnTo>
                <a:lnTo>
                  <a:pt x="690918" y="133515"/>
                </a:lnTo>
                <a:lnTo>
                  <a:pt x="693051" y="125196"/>
                </a:lnTo>
                <a:lnTo>
                  <a:pt x="694321" y="115646"/>
                </a:lnTo>
                <a:lnTo>
                  <a:pt x="694753" y="104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bg object 7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8372769" y="13957991"/>
            <a:ext cx="1981295" cy="289393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19165612" y="13946452"/>
            <a:ext cx="12024333" cy="789129"/>
          </a:xfrm>
          <a:custGeom>
            <a:avLst/>
            <a:gdLst/>
            <a:ahLst/>
            <a:cxnLst/>
            <a:rect l="l" t="t" r="r" b="b"/>
            <a:pathLst>
              <a:path w="5967094" h="440690">
                <a:moveTo>
                  <a:pt x="102616" y="397116"/>
                </a:moveTo>
                <a:lnTo>
                  <a:pt x="82969" y="394563"/>
                </a:lnTo>
                <a:lnTo>
                  <a:pt x="81622" y="404558"/>
                </a:lnTo>
                <a:lnTo>
                  <a:pt x="78295" y="411937"/>
                </a:lnTo>
                <a:lnTo>
                  <a:pt x="67792" y="421576"/>
                </a:lnTo>
                <a:lnTo>
                  <a:pt x="61201" y="423989"/>
                </a:lnTo>
                <a:lnTo>
                  <a:pt x="53403" y="423989"/>
                </a:lnTo>
                <a:lnTo>
                  <a:pt x="22821" y="399224"/>
                </a:lnTo>
                <a:lnTo>
                  <a:pt x="20574" y="378752"/>
                </a:lnTo>
                <a:lnTo>
                  <a:pt x="21158" y="367830"/>
                </a:lnTo>
                <a:lnTo>
                  <a:pt x="47307" y="334327"/>
                </a:lnTo>
                <a:lnTo>
                  <a:pt x="54470" y="333641"/>
                </a:lnTo>
                <a:lnTo>
                  <a:pt x="61137" y="333641"/>
                </a:lnTo>
                <a:lnTo>
                  <a:pt x="81343" y="357543"/>
                </a:lnTo>
                <a:lnTo>
                  <a:pt x="100774" y="354571"/>
                </a:lnTo>
                <a:lnTo>
                  <a:pt x="78562" y="322745"/>
                </a:lnTo>
                <a:lnTo>
                  <a:pt x="53682" y="317271"/>
                </a:lnTo>
                <a:lnTo>
                  <a:pt x="46253" y="317715"/>
                </a:lnTo>
                <a:lnTo>
                  <a:pt x="9906" y="339191"/>
                </a:lnTo>
                <a:lnTo>
                  <a:pt x="0" y="379247"/>
                </a:lnTo>
                <a:lnTo>
                  <a:pt x="927" y="393166"/>
                </a:lnTo>
                <a:lnTo>
                  <a:pt x="22682" y="431533"/>
                </a:lnTo>
                <a:lnTo>
                  <a:pt x="53619" y="440448"/>
                </a:lnTo>
                <a:lnTo>
                  <a:pt x="62865" y="439724"/>
                </a:lnTo>
                <a:lnTo>
                  <a:pt x="71374" y="437565"/>
                </a:lnTo>
                <a:lnTo>
                  <a:pt x="79146" y="433984"/>
                </a:lnTo>
                <a:lnTo>
                  <a:pt x="86169" y="428955"/>
                </a:lnTo>
                <a:lnTo>
                  <a:pt x="90893" y="423989"/>
                </a:lnTo>
                <a:lnTo>
                  <a:pt x="92176" y="422656"/>
                </a:lnTo>
                <a:lnTo>
                  <a:pt x="96913" y="415239"/>
                </a:lnTo>
                <a:lnTo>
                  <a:pt x="100393" y="406730"/>
                </a:lnTo>
                <a:lnTo>
                  <a:pt x="102616" y="397116"/>
                </a:lnTo>
                <a:close/>
              </a:path>
              <a:path w="5967094" h="440690">
                <a:moveTo>
                  <a:pt x="223100" y="377190"/>
                </a:moveTo>
                <a:lnTo>
                  <a:pt x="222135" y="363905"/>
                </a:lnTo>
                <a:lnTo>
                  <a:pt x="219265" y="352132"/>
                </a:lnTo>
                <a:lnTo>
                  <a:pt x="214452" y="341884"/>
                </a:lnTo>
                <a:lnTo>
                  <a:pt x="208203" y="333794"/>
                </a:lnTo>
                <a:lnTo>
                  <a:pt x="207708" y="333146"/>
                </a:lnTo>
                <a:lnTo>
                  <a:pt x="202565" y="328841"/>
                </a:lnTo>
                <a:lnTo>
                  <a:pt x="202565" y="378815"/>
                </a:lnTo>
                <a:lnTo>
                  <a:pt x="201980" y="389026"/>
                </a:lnTo>
                <a:lnTo>
                  <a:pt x="175082" y="423291"/>
                </a:lnTo>
                <a:lnTo>
                  <a:pt x="167995" y="423989"/>
                </a:lnTo>
                <a:lnTo>
                  <a:pt x="160820" y="423291"/>
                </a:lnTo>
                <a:lnTo>
                  <a:pt x="133870" y="389432"/>
                </a:lnTo>
                <a:lnTo>
                  <a:pt x="133248" y="378815"/>
                </a:lnTo>
                <a:lnTo>
                  <a:pt x="133870" y="368211"/>
                </a:lnTo>
                <a:lnTo>
                  <a:pt x="160820" y="334492"/>
                </a:lnTo>
                <a:lnTo>
                  <a:pt x="167995" y="333794"/>
                </a:lnTo>
                <a:lnTo>
                  <a:pt x="175044" y="334492"/>
                </a:lnTo>
                <a:lnTo>
                  <a:pt x="201980" y="367906"/>
                </a:lnTo>
                <a:lnTo>
                  <a:pt x="202565" y="378815"/>
                </a:lnTo>
                <a:lnTo>
                  <a:pt x="202565" y="328841"/>
                </a:lnTo>
                <a:lnTo>
                  <a:pt x="199440" y="326212"/>
                </a:lnTo>
                <a:lnTo>
                  <a:pt x="190068" y="321246"/>
                </a:lnTo>
                <a:lnTo>
                  <a:pt x="179578" y="318262"/>
                </a:lnTo>
                <a:lnTo>
                  <a:pt x="167995" y="317271"/>
                </a:lnTo>
                <a:lnTo>
                  <a:pt x="157467" y="318084"/>
                </a:lnTo>
                <a:lnTo>
                  <a:pt x="122948" y="339318"/>
                </a:lnTo>
                <a:lnTo>
                  <a:pt x="112687" y="378815"/>
                </a:lnTo>
                <a:lnTo>
                  <a:pt x="113639" y="392887"/>
                </a:lnTo>
                <a:lnTo>
                  <a:pt x="136207" y="431495"/>
                </a:lnTo>
                <a:lnTo>
                  <a:pt x="167995" y="440448"/>
                </a:lnTo>
                <a:lnTo>
                  <a:pt x="175552" y="439991"/>
                </a:lnTo>
                <a:lnTo>
                  <a:pt x="208368" y="423989"/>
                </a:lnTo>
                <a:lnTo>
                  <a:pt x="212496" y="419100"/>
                </a:lnTo>
                <a:lnTo>
                  <a:pt x="216293" y="412927"/>
                </a:lnTo>
                <a:lnTo>
                  <a:pt x="219265" y="405828"/>
                </a:lnTo>
                <a:lnTo>
                  <a:pt x="221399" y="397510"/>
                </a:lnTo>
                <a:lnTo>
                  <a:pt x="222669" y="387959"/>
                </a:lnTo>
                <a:lnTo>
                  <a:pt x="223100" y="377190"/>
                </a:lnTo>
                <a:close/>
              </a:path>
              <a:path w="5967094" h="440690">
                <a:moveTo>
                  <a:pt x="341807" y="437743"/>
                </a:moveTo>
                <a:lnTo>
                  <a:pt x="341718" y="354393"/>
                </a:lnTo>
                <a:lnTo>
                  <a:pt x="336969" y="334568"/>
                </a:lnTo>
                <a:lnTo>
                  <a:pt x="334505" y="331165"/>
                </a:lnTo>
                <a:lnTo>
                  <a:pt x="331520" y="326986"/>
                </a:lnTo>
                <a:lnTo>
                  <a:pt x="327126" y="323646"/>
                </a:lnTo>
                <a:lnTo>
                  <a:pt x="315214" y="318541"/>
                </a:lnTo>
                <a:lnTo>
                  <a:pt x="308698" y="317271"/>
                </a:lnTo>
                <a:lnTo>
                  <a:pt x="301536" y="317271"/>
                </a:lnTo>
                <a:lnTo>
                  <a:pt x="290017" y="318477"/>
                </a:lnTo>
                <a:lnTo>
                  <a:pt x="279933" y="322110"/>
                </a:lnTo>
                <a:lnTo>
                  <a:pt x="271297" y="328180"/>
                </a:lnTo>
                <a:lnTo>
                  <a:pt x="264083" y="336702"/>
                </a:lnTo>
                <a:lnTo>
                  <a:pt x="264083" y="319963"/>
                </a:lnTo>
                <a:lnTo>
                  <a:pt x="246075" y="319963"/>
                </a:lnTo>
                <a:lnTo>
                  <a:pt x="246075" y="437743"/>
                </a:lnTo>
                <a:lnTo>
                  <a:pt x="266077" y="437743"/>
                </a:lnTo>
                <a:lnTo>
                  <a:pt x="266077" y="373430"/>
                </a:lnTo>
                <a:lnTo>
                  <a:pt x="266649" y="363004"/>
                </a:lnTo>
                <a:lnTo>
                  <a:pt x="283070" y="336702"/>
                </a:lnTo>
                <a:lnTo>
                  <a:pt x="288836" y="334568"/>
                </a:lnTo>
                <a:lnTo>
                  <a:pt x="302666" y="334568"/>
                </a:lnTo>
                <a:lnTo>
                  <a:pt x="307340" y="335775"/>
                </a:lnTo>
                <a:lnTo>
                  <a:pt x="311251" y="338188"/>
                </a:lnTo>
                <a:lnTo>
                  <a:pt x="315214" y="340601"/>
                </a:lnTo>
                <a:lnTo>
                  <a:pt x="317982" y="343789"/>
                </a:lnTo>
                <a:lnTo>
                  <a:pt x="321106" y="351866"/>
                </a:lnTo>
                <a:lnTo>
                  <a:pt x="321881" y="357974"/>
                </a:lnTo>
                <a:lnTo>
                  <a:pt x="321881" y="437743"/>
                </a:lnTo>
                <a:lnTo>
                  <a:pt x="341807" y="437743"/>
                </a:lnTo>
                <a:close/>
              </a:path>
              <a:path w="5967094" h="440690">
                <a:moveTo>
                  <a:pt x="5721769" y="0"/>
                </a:moveTo>
                <a:lnTo>
                  <a:pt x="5707443" y="0"/>
                </a:lnTo>
                <a:lnTo>
                  <a:pt x="5697702" y="13944"/>
                </a:lnTo>
                <a:lnTo>
                  <a:pt x="5676658" y="55943"/>
                </a:lnTo>
                <a:lnTo>
                  <a:pt x="5668619" y="93459"/>
                </a:lnTo>
                <a:lnTo>
                  <a:pt x="5668086" y="106654"/>
                </a:lnTo>
                <a:lnTo>
                  <a:pt x="5668797" y="121373"/>
                </a:lnTo>
                <a:lnTo>
                  <a:pt x="5679503" y="164452"/>
                </a:lnTo>
                <a:lnTo>
                  <a:pt x="5699518" y="202374"/>
                </a:lnTo>
                <a:lnTo>
                  <a:pt x="5707443" y="213233"/>
                </a:lnTo>
                <a:lnTo>
                  <a:pt x="5721769" y="213233"/>
                </a:lnTo>
                <a:lnTo>
                  <a:pt x="5707240" y="186613"/>
                </a:lnTo>
                <a:lnTo>
                  <a:pt x="5696877" y="159969"/>
                </a:lnTo>
                <a:lnTo>
                  <a:pt x="5690654" y="133311"/>
                </a:lnTo>
                <a:lnTo>
                  <a:pt x="5688584" y="106654"/>
                </a:lnTo>
                <a:lnTo>
                  <a:pt x="5688889" y="96189"/>
                </a:lnTo>
                <a:lnTo>
                  <a:pt x="5695505" y="56692"/>
                </a:lnTo>
                <a:lnTo>
                  <a:pt x="5710644" y="19786"/>
                </a:lnTo>
                <a:lnTo>
                  <a:pt x="5715635" y="10718"/>
                </a:lnTo>
                <a:lnTo>
                  <a:pt x="5721769" y="0"/>
                </a:lnTo>
                <a:close/>
              </a:path>
              <a:path w="5967094" h="440690">
                <a:moveTo>
                  <a:pt x="5847004" y="106299"/>
                </a:moveTo>
                <a:lnTo>
                  <a:pt x="5832246" y="61341"/>
                </a:lnTo>
                <a:lnTo>
                  <a:pt x="5832043" y="61048"/>
                </a:lnTo>
                <a:lnTo>
                  <a:pt x="5825934" y="55714"/>
                </a:lnTo>
                <a:lnTo>
                  <a:pt x="5825934" y="95237"/>
                </a:lnTo>
                <a:lnTo>
                  <a:pt x="5760136" y="95237"/>
                </a:lnTo>
                <a:lnTo>
                  <a:pt x="5784456" y="61341"/>
                </a:lnTo>
                <a:lnTo>
                  <a:pt x="5793600" y="61341"/>
                </a:lnTo>
                <a:lnTo>
                  <a:pt x="5825020" y="85305"/>
                </a:lnTo>
                <a:lnTo>
                  <a:pt x="5825934" y="95237"/>
                </a:lnTo>
                <a:lnTo>
                  <a:pt x="5825934" y="55714"/>
                </a:lnTo>
                <a:lnTo>
                  <a:pt x="5824004" y="54025"/>
                </a:lnTo>
                <a:lnTo>
                  <a:pt x="5814898" y="48983"/>
                </a:lnTo>
                <a:lnTo>
                  <a:pt x="5804687" y="45961"/>
                </a:lnTo>
                <a:lnTo>
                  <a:pt x="5793384" y="44958"/>
                </a:lnTo>
                <a:lnTo>
                  <a:pt x="5781764" y="45986"/>
                </a:lnTo>
                <a:lnTo>
                  <a:pt x="5746978" y="70408"/>
                </a:lnTo>
                <a:lnTo>
                  <a:pt x="5738355" y="107505"/>
                </a:lnTo>
                <a:lnTo>
                  <a:pt x="5739320" y="121069"/>
                </a:lnTo>
                <a:lnTo>
                  <a:pt x="5761761" y="159143"/>
                </a:lnTo>
                <a:lnTo>
                  <a:pt x="5794527" y="168059"/>
                </a:lnTo>
                <a:lnTo>
                  <a:pt x="5804332" y="167449"/>
                </a:lnTo>
                <a:lnTo>
                  <a:pt x="5835091" y="151676"/>
                </a:lnTo>
                <a:lnTo>
                  <a:pt x="5839396" y="146113"/>
                </a:lnTo>
                <a:lnTo>
                  <a:pt x="5843397" y="138595"/>
                </a:lnTo>
                <a:lnTo>
                  <a:pt x="5846356" y="130048"/>
                </a:lnTo>
                <a:lnTo>
                  <a:pt x="5825731" y="127495"/>
                </a:lnTo>
                <a:lnTo>
                  <a:pt x="5822670" y="135940"/>
                </a:lnTo>
                <a:lnTo>
                  <a:pt x="5818568" y="142036"/>
                </a:lnTo>
                <a:lnTo>
                  <a:pt x="5813387" y="145935"/>
                </a:lnTo>
                <a:lnTo>
                  <a:pt x="5808205" y="149771"/>
                </a:lnTo>
                <a:lnTo>
                  <a:pt x="5801969" y="151676"/>
                </a:lnTo>
                <a:lnTo>
                  <a:pt x="5794667" y="151676"/>
                </a:lnTo>
                <a:lnTo>
                  <a:pt x="5762307" y="128765"/>
                </a:lnTo>
                <a:lnTo>
                  <a:pt x="5758993" y="111620"/>
                </a:lnTo>
                <a:lnTo>
                  <a:pt x="5846864" y="111620"/>
                </a:lnTo>
                <a:lnTo>
                  <a:pt x="5847004" y="107505"/>
                </a:lnTo>
                <a:lnTo>
                  <a:pt x="5847004" y="106299"/>
                </a:lnTo>
                <a:close/>
              </a:path>
              <a:path w="5967094" h="440690">
                <a:moveTo>
                  <a:pt x="5966701" y="165442"/>
                </a:moveTo>
                <a:lnTo>
                  <a:pt x="5966612" y="82092"/>
                </a:lnTo>
                <a:lnTo>
                  <a:pt x="5961862" y="62255"/>
                </a:lnTo>
                <a:lnTo>
                  <a:pt x="5959399" y="58851"/>
                </a:lnTo>
                <a:lnTo>
                  <a:pt x="5956414" y="54673"/>
                </a:lnTo>
                <a:lnTo>
                  <a:pt x="5952020" y="51333"/>
                </a:lnTo>
                <a:lnTo>
                  <a:pt x="5940107" y="46228"/>
                </a:lnTo>
                <a:lnTo>
                  <a:pt x="5933592" y="44958"/>
                </a:lnTo>
                <a:lnTo>
                  <a:pt x="5926429" y="44958"/>
                </a:lnTo>
                <a:lnTo>
                  <a:pt x="5914910" y="46164"/>
                </a:lnTo>
                <a:lnTo>
                  <a:pt x="5904827" y="49809"/>
                </a:lnTo>
                <a:lnTo>
                  <a:pt x="5896191" y="55880"/>
                </a:lnTo>
                <a:lnTo>
                  <a:pt x="5888977" y="64389"/>
                </a:lnTo>
                <a:lnTo>
                  <a:pt x="5888977" y="47586"/>
                </a:lnTo>
                <a:lnTo>
                  <a:pt x="5870968" y="47586"/>
                </a:lnTo>
                <a:lnTo>
                  <a:pt x="5870968" y="165442"/>
                </a:lnTo>
                <a:lnTo>
                  <a:pt x="5890971" y="165442"/>
                </a:lnTo>
                <a:lnTo>
                  <a:pt x="5890971" y="101117"/>
                </a:lnTo>
                <a:lnTo>
                  <a:pt x="5891542" y="90703"/>
                </a:lnTo>
                <a:lnTo>
                  <a:pt x="5913729" y="62255"/>
                </a:lnTo>
                <a:lnTo>
                  <a:pt x="5927560" y="62255"/>
                </a:lnTo>
                <a:lnTo>
                  <a:pt x="5932233" y="63461"/>
                </a:lnTo>
                <a:lnTo>
                  <a:pt x="5936145" y="65874"/>
                </a:lnTo>
                <a:lnTo>
                  <a:pt x="5940107" y="68287"/>
                </a:lnTo>
                <a:lnTo>
                  <a:pt x="5942876" y="71475"/>
                </a:lnTo>
                <a:lnTo>
                  <a:pt x="5946000" y="79565"/>
                </a:lnTo>
                <a:lnTo>
                  <a:pt x="5946775" y="85661"/>
                </a:lnTo>
                <a:lnTo>
                  <a:pt x="5946775" y="165442"/>
                </a:lnTo>
                <a:lnTo>
                  <a:pt x="5966701" y="165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7109826" y="13946437"/>
            <a:ext cx="1526304" cy="869453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21245232" y="14439010"/>
            <a:ext cx="3108131" cy="372958"/>
          </a:xfrm>
          <a:custGeom>
            <a:avLst/>
            <a:gdLst/>
            <a:ahLst/>
            <a:cxnLst/>
            <a:rect l="l" t="t" r="r" b="b"/>
            <a:pathLst>
              <a:path w="1542415" h="208279">
                <a:moveTo>
                  <a:pt x="121335" y="143459"/>
                </a:moveTo>
                <a:lnTo>
                  <a:pt x="21488" y="143459"/>
                </a:lnTo>
                <a:lnTo>
                  <a:pt x="21488" y="88150"/>
                </a:lnTo>
                <a:lnTo>
                  <a:pt x="111480" y="88150"/>
                </a:lnTo>
                <a:lnTo>
                  <a:pt x="111480" y="69075"/>
                </a:lnTo>
                <a:lnTo>
                  <a:pt x="21488" y="69075"/>
                </a:lnTo>
                <a:lnTo>
                  <a:pt x="21488" y="19215"/>
                </a:lnTo>
                <a:lnTo>
                  <a:pt x="117576" y="19215"/>
                </a:lnTo>
                <a:lnTo>
                  <a:pt x="117576" y="0"/>
                </a:lnTo>
                <a:lnTo>
                  <a:pt x="0" y="0"/>
                </a:lnTo>
                <a:lnTo>
                  <a:pt x="0" y="162674"/>
                </a:lnTo>
                <a:lnTo>
                  <a:pt x="121335" y="162674"/>
                </a:lnTo>
                <a:lnTo>
                  <a:pt x="121335" y="143459"/>
                </a:lnTo>
                <a:close/>
              </a:path>
              <a:path w="1542415" h="208279">
                <a:moveTo>
                  <a:pt x="238264" y="121272"/>
                </a:moveTo>
                <a:lnTo>
                  <a:pt x="208800" y="96380"/>
                </a:lnTo>
                <a:lnTo>
                  <a:pt x="181038" y="88569"/>
                </a:lnTo>
                <a:lnTo>
                  <a:pt x="175158" y="86868"/>
                </a:lnTo>
                <a:lnTo>
                  <a:pt x="169697" y="84747"/>
                </a:lnTo>
                <a:lnTo>
                  <a:pt x="167144" y="82969"/>
                </a:lnTo>
                <a:lnTo>
                  <a:pt x="165519" y="80772"/>
                </a:lnTo>
                <a:lnTo>
                  <a:pt x="163880" y="78714"/>
                </a:lnTo>
                <a:lnTo>
                  <a:pt x="163106" y="76377"/>
                </a:lnTo>
                <a:lnTo>
                  <a:pt x="163106" y="69710"/>
                </a:lnTo>
                <a:lnTo>
                  <a:pt x="165011" y="66167"/>
                </a:lnTo>
                <a:lnTo>
                  <a:pt x="168986" y="63182"/>
                </a:lnTo>
                <a:lnTo>
                  <a:pt x="172885" y="60134"/>
                </a:lnTo>
                <a:lnTo>
                  <a:pt x="179412" y="58572"/>
                </a:lnTo>
                <a:lnTo>
                  <a:pt x="196354" y="58572"/>
                </a:lnTo>
                <a:lnTo>
                  <a:pt x="202387" y="60274"/>
                </a:lnTo>
                <a:lnTo>
                  <a:pt x="210896" y="67094"/>
                </a:lnTo>
                <a:lnTo>
                  <a:pt x="213448" y="71843"/>
                </a:lnTo>
                <a:lnTo>
                  <a:pt x="214376" y="77939"/>
                </a:lnTo>
                <a:lnTo>
                  <a:pt x="233870" y="75247"/>
                </a:lnTo>
                <a:lnTo>
                  <a:pt x="204520" y="43548"/>
                </a:lnTo>
                <a:lnTo>
                  <a:pt x="196430" y="42202"/>
                </a:lnTo>
                <a:lnTo>
                  <a:pt x="181038" y="42202"/>
                </a:lnTo>
                <a:lnTo>
                  <a:pt x="175298" y="42976"/>
                </a:lnTo>
                <a:lnTo>
                  <a:pt x="169913" y="44602"/>
                </a:lnTo>
                <a:lnTo>
                  <a:pt x="164515" y="46164"/>
                </a:lnTo>
                <a:lnTo>
                  <a:pt x="160337" y="48082"/>
                </a:lnTo>
                <a:lnTo>
                  <a:pt x="157213" y="50419"/>
                </a:lnTo>
                <a:lnTo>
                  <a:pt x="153035" y="53327"/>
                </a:lnTo>
                <a:lnTo>
                  <a:pt x="149771" y="57086"/>
                </a:lnTo>
                <a:lnTo>
                  <a:pt x="147358" y="61556"/>
                </a:lnTo>
                <a:lnTo>
                  <a:pt x="145021" y="66027"/>
                </a:lnTo>
                <a:lnTo>
                  <a:pt x="143814" y="70916"/>
                </a:lnTo>
                <a:lnTo>
                  <a:pt x="143814" y="81915"/>
                </a:lnTo>
                <a:lnTo>
                  <a:pt x="172910" y="107594"/>
                </a:lnTo>
                <a:lnTo>
                  <a:pt x="202387" y="115519"/>
                </a:lnTo>
                <a:lnTo>
                  <a:pt x="209194" y="117716"/>
                </a:lnTo>
                <a:lnTo>
                  <a:pt x="211886" y="119494"/>
                </a:lnTo>
                <a:lnTo>
                  <a:pt x="215785" y="122123"/>
                </a:lnTo>
                <a:lnTo>
                  <a:pt x="217779" y="125666"/>
                </a:lnTo>
                <a:lnTo>
                  <a:pt x="217779" y="135166"/>
                </a:lnTo>
                <a:lnTo>
                  <a:pt x="215582" y="139560"/>
                </a:lnTo>
                <a:lnTo>
                  <a:pt x="211112" y="143319"/>
                </a:lnTo>
                <a:lnTo>
                  <a:pt x="206717" y="147078"/>
                </a:lnTo>
                <a:lnTo>
                  <a:pt x="199910" y="148920"/>
                </a:lnTo>
                <a:lnTo>
                  <a:pt x="181610" y="148920"/>
                </a:lnTo>
                <a:lnTo>
                  <a:pt x="174523" y="146799"/>
                </a:lnTo>
                <a:lnTo>
                  <a:pt x="164376" y="138353"/>
                </a:lnTo>
                <a:lnTo>
                  <a:pt x="161328" y="132334"/>
                </a:lnTo>
                <a:lnTo>
                  <a:pt x="160197" y="124383"/>
                </a:lnTo>
                <a:lnTo>
                  <a:pt x="140474" y="127508"/>
                </a:lnTo>
                <a:lnTo>
                  <a:pt x="162496" y="159994"/>
                </a:lnTo>
                <a:lnTo>
                  <a:pt x="190830" y="165379"/>
                </a:lnTo>
                <a:lnTo>
                  <a:pt x="200050" y="165379"/>
                </a:lnTo>
                <a:lnTo>
                  <a:pt x="208343" y="163741"/>
                </a:lnTo>
                <a:lnTo>
                  <a:pt x="215646" y="160477"/>
                </a:lnTo>
                <a:lnTo>
                  <a:pt x="223024" y="157289"/>
                </a:lnTo>
                <a:lnTo>
                  <a:pt x="228625" y="152755"/>
                </a:lnTo>
                <a:lnTo>
                  <a:pt x="231114" y="148920"/>
                </a:lnTo>
                <a:lnTo>
                  <a:pt x="232498" y="146799"/>
                </a:lnTo>
                <a:lnTo>
                  <a:pt x="236359" y="140982"/>
                </a:lnTo>
                <a:lnTo>
                  <a:pt x="238264" y="134734"/>
                </a:lnTo>
                <a:lnTo>
                  <a:pt x="238264" y="121272"/>
                </a:lnTo>
                <a:close/>
              </a:path>
              <a:path w="1542415" h="208279">
                <a:moveTo>
                  <a:pt x="308978" y="162471"/>
                </a:moveTo>
                <a:lnTo>
                  <a:pt x="306197" y="145592"/>
                </a:lnTo>
                <a:lnTo>
                  <a:pt x="306070" y="144805"/>
                </a:lnTo>
                <a:lnTo>
                  <a:pt x="302450" y="145300"/>
                </a:lnTo>
                <a:lnTo>
                  <a:pt x="299542" y="145592"/>
                </a:lnTo>
                <a:lnTo>
                  <a:pt x="294360" y="145592"/>
                </a:lnTo>
                <a:lnTo>
                  <a:pt x="285991" y="134950"/>
                </a:lnTo>
                <a:lnTo>
                  <a:pt x="285991" y="60426"/>
                </a:lnTo>
                <a:lnTo>
                  <a:pt x="306070" y="60426"/>
                </a:lnTo>
                <a:lnTo>
                  <a:pt x="306070" y="44894"/>
                </a:lnTo>
                <a:lnTo>
                  <a:pt x="285991" y="44894"/>
                </a:lnTo>
                <a:lnTo>
                  <a:pt x="285991" y="3695"/>
                </a:lnTo>
                <a:lnTo>
                  <a:pt x="266141" y="15671"/>
                </a:lnTo>
                <a:lnTo>
                  <a:pt x="266141" y="44894"/>
                </a:lnTo>
                <a:lnTo>
                  <a:pt x="251460" y="44894"/>
                </a:lnTo>
                <a:lnTo>
                  <a:pt x="251460" y="60426"/>
                </a:lnTo>
                <a:lnTo>
                  <a:pt x="266141" y="60426"/>
                </a:lnTo>
                <a:lnTo>
                  <a:pt x="266141" y="140131"/>
                </a:lnTo>
                <a:lnTo>
                  <a:pt x="266915" y="148005"/>
                </a:lnTo>
                <a:lnTo>
                  <a:pt x="270179" y="155511"/>
                </a:lnTo>
                <a:lnTo>
                  <a:pt x="273024" y="158496"/>
                </a:lnTo>
                <a:lnTo>
                  <a:pt x="281038" y="163106"/>
                </a:lnTo>
                <a:lnTo>
                  <a:pt x="286639" y="164236"/>
                </a:lnTo>
                <a:lnTo>
                  <a:pt x="298335" y="164236"/>
                </a:lnTo>
                <a:lnTo>
                  <a:pt x="303364" y="163677"/>
                </a:lnTo>
                <a:lnTo>
                  <a:pt x="308978" y="162471"/>
                </a:lnTo>
                <a:close/>
              </a:path>
              <a:path w="1542415" h="208279">
                <a:moveTo>
                  <a:pt x="427545" y="102120"/>
                </a:moveTo>
                <a:lnTo>
                  <a:pt x="426580" y="88836"/>
                </a:lnTo>
                <a:lnTo>
                  <a:pt x="423697" y="77063"/>
                </a:lnTo>
                <a:lnTo>
                  <a:pt x="418896" y="66814"/>
                </a:lnTo>
                <a:lnTo>
                  <a:pt x="412648" y="58724"/>
                </a:lnTo>
                <a:lnTo>
                  <a:pt x="412153" y="58077"/>
                </a:lnTo>
                <a:lnTo>
                  <a:pt x="407009" y="53771"/>
                </a:lnTo>
                <a:lnTo>
                  <a:pt x="407009" y="103746"/>
                </a:lnTo>
                <a:lnTo>
                  <a:pt x="406425" y="113957"/>
                </a:lnTo>
                <a:lnTo>
                  <a:pt x="379526" y="148221"/>
                </a:lnTo>
                <a:lnTo>
                  <a:pt x="372440" y="148920"/>
                </a:lnTo>
                <a:lnTo>
                  <a:pt x="365252" y="148221"/>
                </a:lnTo>
                <a:lnTo>
                  <a:pt x="338302" y="114363"/>
                </a:lnTo>
                <a:lnTo>
                  <a:pt x="337693" y="103746"/>
                </a:lnTo>
                <a:lnTo>
                  <a:pt x="338302" y="93141"/>
                </a:lnTo>
                <a:lnTo>
                  <a:pt x="365264" y="59423"/>
                </a:lnTo>
                <a:lnTo>
                  <a:pt x="372440" y="58724"/>
                </a:lnTo>
                <a:lnTo>
                  <a:pt x="379488" y="59423"/>
                </a:lnTo>
                <a:lnTo>
                  <a:pt x="406425" y="92837"/>
                </a:lnTo>
                <a:lnTo>
                  <a:pt x="407009" y="103746"/>
                </a:lnTo>
                <a:lnTo>
                  <a:pt x="407009" y="53771"/>
                </a:lnTo>
                <a:lnTo>
                  <a:pt x="403885" y="51142"/>
                </a:lnTo>
                <a:lnTo>
                  <a:pt x="394500" y="46177"/>
                </a:lnTo>
                <a:lnTo>
                  <a:pt x="384022" y="43192"/>
                </a:lnTo>
                <a:lnTo>
                  <a:pt x="372440" y="42202"/>
                </a:lnTo>
                <a:lnTo>
                  <a:pt x="361911" y="43014"/>
                </a:lnTo>
                <a:lnTo>
                  <a:pt x="327393" y="64249"/>
                </a:lnTo>
                <a:lnTo>
                  <a:pt x="317131" y="103746"/>
                </a:lnTo>
                <a:lnTo>
                  <a:pt x="318084" y="117817"/>
                </a:lnTo>
                <a:lnTo>
                  <a:pt x="340652" y="156425"/>
                </a:lnTo>
                <a:lnTo>
                  <a:pt x="372440" y="165379"/>
                </a:lnTo>
                <a:lnTo>
                  <a:pt x="379996" y="164922"/>
                </a:lnTo>
                <a:lnTo>
                  <a:pt x="412800" y="148920"/>
                </a:lnTo>
                <a:lnTo>
                  <a:pt x="416928" y="144030"/>
                </a:lnTo>
                <a:lnTo>
                  <a:pt x="420738" y="137858"/>
                </a:lnTo>
                <a:lnTo>
                  <a:pt x="423710" y="130759"/>
                </a:lnTo>
                <a:lnTo>
                  <a:pt x="425843" y="122440"/>
                </a:lnTo>
                <a:lnTo>
                  <a:pt x="427113" y="112890"/>
                </a:lnTo>
                <a:lnTo>
                  <a:pt x="427545" y="102120"/>
                </a:lnTo>
                <a:close/>
              </a:path>
              <a:path w="1542415" h="208279">
                <a:moveTo>
                  <a:pt x="543763" y="44894"/>
                </a:moveTo>
                <a:lnTo>
                  <a:pt x="523836" y="44894"/>
                </a:lnTo>
                <a:lnTo>
                  <a:pt x="523836" y="162674"/>
                </a:lnTo>
                <a:lnTo>
                  <a:pt x="543763" y="162674"/>
                </a:lnTo>
                <a:lnTo>
                  <a:pt x="543763" y="44894"/>
                </a:lnTo>
                <a:close/>
              </a:path>
              <a:path w="1542415" h="208279">
                <a:moveTo>
                  <a:pt x="543763" y="0"/>
                </a:moveTo>
                <a:lnTo>
                  <a:pt x="523836" y="0"/>
                </a:lnTo>
                <a:lnTo>
                  <a:pt x="523836" y="22974"/>
                </a:lnTo>
                <a:lnTo>
                  <a:pt x="543763" y="22974"/>
                </a:lnTo>
                <a:lnTo>
                  <a:pt x="543763" y="0"/>
                </a:lnTo>
                <a:close/>
              </a:path>
              <a:path w="1542415" h="208279">
                <a:moveTo>
                  <a:pt x="669645" y="162674"/>
                </a:moveTo>
                <a:lnTo>
                  <a:pt x="669544" y="79324"/>
                </a:lnTo>
                <a:lnTo>
                  <a:pt x="662330" y="56095"/>
                </a:lnTo>
                <a:lnTo>
                  <a:pt x="659358" y="51917"/>
                </a:lnTo>
                <a:lnTo>
                  <a:pt x="654964" y="48577"/>
                </a:lnTo>
                <a:lnTo>
                  <a:pt x="643051" y="43472"/>
                </a:lnTo>
                <a:lnTo>
                  <a:pt x="636524" y="42202"/>
                </a:lnTo>
                <a:lnTo>
                  <a:pt x="629361" y="42202"/>
                </a:lnTo>
                <a:lnTo>
                  <a:pt x="617842" y="43408"/>
                </a:lnTo>
                <a:lnTo>
                  <a:pt x="607771" y="47040"/>
                </a:lnTo>
                <a:lnTo>
                  <a:pt x="599122" y="53111"/>
                </a:lnTo>
                <a:lnTo>
                  <a:pt x="591921" y="61633"/>
                </a:lnTo>
                <a:lnTo>
                  <a:pt x="591921" y="44894"/>
                </a:lnTo>
                <a:lnTo>
                  <a:pt x="573913" y="44894"/>
                </a:lnTo>
                <a:lnTo>
                  <a:pt x="573913" y="162674"/>
                </a:lnTo>
                <a:lnTo>
                  <a:pt x="593902" y="162674"/>
                </a:lnTo>
                <a:lnTo>
                  <a:pt x="593902" y="98361"/>
                </a:lnTo>
                <a:lnTo>
                  <a:pt x="594474" y="87934"/>
                </a:lnTo>
                <a:lnTo>
                  <a:pt x="610895" y="61633"/>
                </a:lnTo>
                <a:lnTo>
                  <a:pt x="616673" y="59499"/>
                </a:lnTo>
                <a:lnTo>
                  <a:pt x="630491" y="59499"/>
                </a:lnTo>
                <a:lnTo>
                  <a:pt x="635177" y="60706"/>
                </a:lnTo>
                <a:lnTo>
                  <a:pt x="639076" y="63119"/>
                </a:lnTo>
                <a:lnTo>
                  <a:pt x="643051" y="65532"/>
                </a:lnTo>
                <a:lnTo>
                  <a:pt x="645807" y="68719"/>
                </a:lnTo>
                <a:lnTo>
                  <a:pt x="648931" y="76796"/>
                </a:lnTo>
                <a:lnTo>
                  <a:pt x="649719" y="82905"/>
                </a:lnTo>
                <a:lnTo>
                  <a:pt x="649719" y="162674"/>
                </a:lnTo>
                <a:lnTo>
                  <a:pt x="669645" y="162674"/>
                </a:lnTo>
                <a:close/>
              </a:path>
              <a:path w="1542415" h="208279">
                <a:moveTo>
                  <a:pt x="794804" y="0"/>
                </a:moveTo>
                <a:lnTo>
                  <a:pt x="776655" y="0"/>
                </a:lnTo>
                <a:lnTo>
                  <a:pt x="776655" y="105524"/>
                </a:lnTo>
                <a:lnTo>
                  <a:pt x="776071" y="115811"/>
                </a:lnTo>
                <a:lnTo>
                  <a:pt x="753960" y="148920"/>
                </a:lnTo>
                <a:lnTo>
                  <a:pt x="736587" y="148920"/>
                </a:lnTo>
                <a:lnTo>
                  <a:pt x="713778" y="114503"/>
                </a:lnTo>
                <a:lnTo>
                  <a:pt x="713181" y="103886"/>
                </a:lnTo>
                <a:lnTo>
                  <a:pt x="713740" y="92976"/>
                </a:lnTo>
                <a:lnTo>
                  <a:pt x="735444" y="58724"/>
                </a:lnTo>
                <a:lnTo>
                  <a:pt x="744385" y="58724"/>
                </a:lnTo>
                <a:lnTo>
                  <a:pt x="774306" y="84582"/>
                </a:lnTo>
                <a:lnTo>
                  <a:pt x="776655" y="105524"/>
                </a:lnTo>
                <a:lnTo>
                  <a:pt x="776655" y="0"/>
                </a:lnTo>
                <a:lnTo>
                  <a:pt x="774954" y="0"/>
                </a:lnTo>
                <a:lnTo>
                  <a:pt x="774954" y="58369"/>
                </a:lnTo>
                <a:lnTo>
                  <a:pt x="771474" y="53619"/>
                </a:lnTo>
                <a:lnTo>
                  <a:pt x="767003" y="49707"/>
                </a:lnTo>
                <a:lnTo>
                  <a:pt x="761479" y="46659"/>
                </a:lnTo>
                <a:lnTo>
                  <a:pt x="755865" y="43688"/>
                </a:lnTo>
                <a:lnTo>
                  <a:pt x="749566" y="42202"/>
                </a:lnTo>
                <a:lnTo>
                  <a:pt x="742467" y="42202"/>
                </a:lnTo>
                <a:lnTo>
                  <a:pt x="705891" y="59169"/>
                </a:lnTo>
                <a:lnTo>
                  <a:pt x="693051" y="95275"/>
                </a:lnTo>
                <a:lnTo>
                  <a:pt x="692683" y="103886"/>
                </a:lnTo>
                <a:lnTo>
                  <a:pt x="693089" y="112674"/>
                </a:lnTo>
                <a:lnTo>
                  <a:pt x="706958" y="148272"/>
                </a:lnTo>
                <a:lnTo>
                  <a:pt x="743394" y="165379"/>
                </a:lnTo>
                <a:lnTo>
                  <a:pt x="753592" y="164274"/>
                </a:lnTo>
                <a:lnTo>
                  <a:pt x="762469" y="160972"/>
                </a:lnTo>
                <a:lnTo>
                  <a:pt x="770051" y="155473"/>
                </a:lnTo>
                <a:lnTo>
                  <a:pt x="775373" y="148920"/>
                </a:lnTo>
                <a:lnTo>
                  <a:pt x="776300" y="147789"/>
                </a:lnTo>
                <a:lnTo>
                  <a:pt x="776300" y="162674"/>
                </a:lnTo>
                <a:lnTo>
                  <a:pt x="794804" y="162674"/>
                </a:lnTo>
                <a:lnTo>
                  <a:pt x="794804" y="147789"/>
                </a:lnTo>
                <a:lnTo>
                  <a:pt x="794804" y="58724"/>
                </a:lnTo>
                <a:lnTo>
                  <a:pt x="794804" y="58369"/>
                </a:lnTo>
                <a:lnTo>
                  <a:pt x="794804" y="0"/>
                </a:lnTo>
                <a:close/>
              </a:path>
              <a:path w="1542415" h="208279">
                <a:moveTo>
                  <a:pt x="845858" y="44894"/>
                </a:moveTo>
                <a:lnTo>
                  <a:pt x="825931" y="44894"/>
                </a:lnTo>
                <a:lnTo>
                  <a:pt x="825931" y="162674"/>
                </a:lnTo>
                <a:lnTo>
                  <a:pt x="845858" y="162674"/>
                </a:lnTo>
                <a:lnTo>
                  <a:pt x="845858" y="44894"/>
                </a:lnTo>
                <a:close/>
              </a:path>
              <a:path w="1542415" h="208279">
                <a:moveTo>
                  <a:pt x="845858" y="0"/>
                </a:moveTo>
                <a:lnTo>
                  <a:pt x="825931" y="0"/>
                </a:lnTo>
                <a:lnTo>
                  <a:pt x="825931" y="22974"/>
                </a:lnTo>
                <a:lnTo>
                  <a:pt x="845858" y="22974"/>
                </a:lnTo>
                <a:lnTo>
                  <a:pt x="845858" y="0"/>
                </a:lnTo>
                <a:close/>
              </a:path>
              <a:path w="1542415" h="208279">
                <a:moveTo>
                  <a:pt x="972515" y="122047"/>
                </a:moveTo>
                <a:lnTo>
                  <a:pt x="952868" y="119494"/>
                </a:lnTo>
                <a:lnTo>
                  <a:pt x="951522" y="129489"/>
                </a:lnTo>
                <a:lnTo>
                  <a:pt x="948194" y="136867"/>
                </a:lnTo>
                <a:lnTo>
                  <a:pt x="937691" y="146507"/>
                </a:lnTo>
                <a:lnTo>
                  <a:pt x="931100" y="148920"/>
                </a:lnTo>
                <a:lnTo>
                  <a:pt x="923302" y="148920"/>
                </a:lnTo>
                <a:lnTo>
                  <a:pt x="892721" y="124155"/>
                </a:lnTo>
                <a:lnTo>
                  <a:pt x="890460" y="103682"/>
                </a:lnTo>
                <a:lnTo>
                  <a:pt x="891057" y="92760"/>
                </a:lnTo>
                <a:lnTo>
                  <a:pt x="917194" y="59258"/>
                </a:lnTo>
                <a:lnTo>
                  <a:pt x="924369" y="58572"/>
                </a:lnTo>
                <a:lnTo>
                  <a:pt x="931024" y="58572"/>
                </a:lnTo>
                <a:lnTo>
                  <a:pt x="951242" y="82473"/>
                </a:lnTo>
                <a:lnTo>
                  <a:pt x="970673" y="79502"/>
                </a:lnTo>
                <a:lnTo>
                  <a:pt x="968375" y="71069"/>
                </a:lnTo>
                <a:lnTo>
                  <a:pt x="965009" y="63652"/>
                </a:lnTo>
                <a:lnTo>
                  <a:pt x="961466" y="58572"/>
                </a:lnTo>
                <a:lnTo>
                  <a:pt x="960564" y="57264"/>
                </a:lnTo>
                <a:lnTo>
                  <a:pt x="923582" y="42202"/>
                </a:lnTo>
                <a:lnTo>
                  <a:pt x="916152" y="42646"/>
                </a:lnTo>
                <a:lnTo>
                  <a:pt x="879805" y="64122"/>
                </a:lnTo>
                <a:lnTo>
                  <a:pt x="869899" y="104178"/>
                </a:lnTo>
                <a:lnTo>
                  <a:pt x="870826" y="118097"/>
                </a:lnTo>
                <a:lnTo>
                  <a:pt x="892581" y="156464"/>
                </a:lnTo>
                <a:lnTo>
                  <a:pt x="923518" y="165379"/>
                </a:lnTo>
                <a:lnTo>
                  <a:pt x="932764" y="164655"/>
                </a:lnTo>
                <a:lnTo>
                  <a:pt x="941273" y="162496"/>
                </a:lnTo>
                <a:lnTo>
                  <a:pt x="949045" y="158915"/>
                </a:lnTo>
                <a:lnTo>
                  <a:pt x="956056" y="153885"/>
                </a:lnTo>
                <a:lnTo>
                  <a:pt x="960793" y="148920"/>
                </a:lnTo>
                <a:lnTo>
                  <a:pt x="962075" y="147586"/>
                </a:lnTo>
                <a:lnTo>
                  <a:pt x="966812" y="140169"/>
                </a:lnTo>
                <a:lnTo>
                  <a:pt x="970292" y="131660"/>
                </a:lnTo>
                <a:lnTo>
                  <a:pt x="972515" y="122047"/>
                </a:lnTo>
                <a:close/>
              </a:path>
              <a:path w="1542415" h="208279">
                <a:moveTo>
                  <a:pt x="1091793" y="162674"/>
                </a:moveTo>
                <a:lnTo>
                  <a:pt x="1089240" y="158140"/>
                </a:lnTo>
                <a:lnTo>
                  <a:pt x="1087602" y="153466"/>
                </a:lnTo>
                <a:lnTo>
                  <a:pt x="1086751" y="148501"/>
                </a:lnTo>
                <a:lnTo>
                  <a:pt x="1086713" y="148145"/>
                </a:lnTo>
                <a:lnTo>
                  <a:pt x="1086192" y="143548"/>
                </a:lnTo>
                <a:lnTo>
                  <a:pt x="1085811" y="136372"/>
                </a:lnTo>
                <a:lnTo>
                  <a:pt x="1085570" y="126301"/>
                </a:lnTo>
                <a:lnTo>
                  <a:pt x="1085481" y="103543"/>
                </a:lnTo>
                <a:lnTo>
                  <a:pt x="1085481" y="77800"/>
                </a:lnTo>
                <a:lnTo>
                  <a:pt x="1085126" y="71691"/>
                </a:lnTo>
                <a:lnTo>
                  <a:pt x="1084491" y="68287"/>
                </a:lnTo>
                <a:lnTo>
                  <a:pt x="1083284" y="62763"/>
                </a:lnTo>
                <a:lnTo>
                  <a:pt x="1081417" y="58724"/>
                </a:lnTo>
                <a:lnTo>
                  <a:pt x="1081227" y="58293"/>
                </a:lnTo>
                <a:lnTo>
                  <a:pt x="1075270" y="51066"/>
                </a:lnTo>
                <a:lnTo>
                  <a:pt x="1070660" y="48082"/>
                </a:lnTo>
                <a:lnTo>
                  <a:pt x="1058113" y="43408"/>
                </a:lnTo>
                <a:lnTo>
                  <a:pt x="1049947" y="42202"/>
                </a:lnTo>
                <a:lnTo>
                  <a:pt x="1039876" y="42202"/>
                </a:lnTo>
                <a:lnTo>
                  <a:pt x="999528" y="53111"/>
                </a:lnTo>
                <a:lnTo>
                  <a:pt x="986701" y="78498"/>
                </a:lnTo>
                <a:lnTo>
                  <a:pt x="1006271" y="81127"/>
                </a:lnTo>
                <a:lnTo>
                  <a:pt x="1008392" y="72758"/>
                </a:lnTo>
                <a:lnTo>
                  <a:pt x="1011732" y="66941"/>
                </a:lnTo>
                <a:lnTo>
                  <a:pt x="1016203" y="63677"/>
                </a:lnTo>
                <a:lnTo>
                  <a:pt x="1020660" y="60350"/>
                </a:lnTo>
                <a:lnTo>
                  <a:pt x="1027607" y="58724"/>
                </a:lnTo>
                <a:lnTo>
                  <a:pt x="1047038" y="58724"/>
                </a:lnTo>
                <a:lnTo>
                  <a:pt x="1054633" y="60985"/>
                </a:lnTo>
                <a:lnTo>
                  <a:pt x="1059738" y="65455"/>
                </a:lnTo>
                <a:lnTo>
                  <a:pt x="1063498" y="68795"/>
                </a:lnTo>
                <a:lnTo>
                  <a:pt x="1065415" y="74536"/>
                </a:lnTo>
                <a:lnTo>
                  <a:pt x="1065339" y="85166"/>
                </a:lnTo>
                <a:lnTo>
                  <a:pt x="1065263" y="87934"/>
                </a:lnTo>
                <a:lnTo>
                  <a:pt x="1065263" y="103543"/>
                </a:lnTo>
                <a:lnTo>
                  <a:pt x="1065263" y="119634"/>
                </a:lnTo>
                <a:lnTo>
                  <a:pt x="1064209" y="126301"/>
                </a:lnTo>
                <a:lnTo>
                  <a:pt x="1035977" y="149707"/>
                </a:lnTo>
                <a:lnTo>
                  <a:pt x="1020597" y="149707"/>
                </a:lnTo>
                <a:lnTo>
                  <a:pt x="1014641" y="147929"/>
                </a:lnTo>
                <a:lnTo>
                  <a:pt x="1010589" y="144386"/>
                </a:lnTo>
                <a:lnTo>
                  <a:pt x="1006627" y="140843"/>
                </a:lnTo>
                <a:lnTo>
                  <a:pt x="1004570" y="136372"/>
                </a:lnTo>
                <a:lnTo>
                  <a:pt x="1004570" y="127571"/>
                </a:lnTo>
                <a:lnTo>
                  <a:pt x="1032649" y="111048"/>
                </a:lnTo>
                <a:lnTo>
                  <a:pt x="1042835" y="109435"/>
                </a:lnTo>
                <a:lnTo>
                  <a:pt x="1051674" y="107645"/>
                </a:lnTo>
                <a:lnTo>
                  <a:pt x="1059154" y="105676"/>
                </a:lnTo>
                <a:lnTo>
                  <a:pt x="1065263" y="103543"/>
                </a:lnTo>
                <a:lnTo>
                  <a:pt x="1065263" y="87934"/>
                </a:lnTo>
                <a:lnTo>
                  <a:pt x="1058773" y="89839"/>
                </a:lnTo>
                <a:lnTo>
                  <a:pt x="1050658" y="91617"/>
                </a:lnTo>
                <a:lnTo>
                  <a:pt x="1040955" y="93268"/>
                </a:lnTo>
                <a:lnTo>
                  <a:pt x="1029665" y="94818"/>
                </a:lnTo>
                <a:lnTo>
                  <a:pt x="1021727" y="95732"/>
                </a:lnTo>
                <a:lnTo>
                  <a:pt x="1015847" y="96735"/>
                </a:lnTo>
                <a:lnTo>
                  <a:pt x="984567" y="120561"/>
                </a:lnTo>
                <a:lnTo>
                  <a:pt x="983297" y="125869"/>
                </a:lnTo>
                <a:lnTo>
                  <a:pt x="983297" y="131622"/>
                </a:lnTo>
                <a:lnTo>
                  <a:pt x="1006386" y="162991"/>
                </a:lnTo>
                <a:lnTo>
                  <a:pt x="1023569" y="165379"/>
                </a:lnTo>
                <a:lnTo>
                  <a:pt x="1031367" y="165379"/>
                </a:lnTo>
                <a:lnTo>
                  <a:pt x="1038745" y="164033"/>
                </a:lnTo>
                <a:lnTo>
                  <a:pt x="1052436" y="158851"/>
                </a:lnTo>
                <a:lnTo>
                  <a:pt x="1059522" y="154457"/>
                </a:lnTo>
                <a:lnTo>
                  <a:pt x="1065072" y="149707"/>
                </a:lnTo>
                <a:lnTo>
                  <a:pt x="1066901" y="148145"/>
                </a:lnTo>
                <a:lnTo>
                  <a:pt x="1067536" y="153670"/>
                </a:lnTo>
                <a:lnTo>
                  <a:pt x="1068882" y="158572"/>
                </a:lnTo>
                <a:lnTo>
                  <a:pt x="1070940" y="162674"/>
                </a:lnTo>
                <a:lnTo>
                  <a:pt x="1091793" y="162674"/>
                </a:lnTo>
                <a:close/>
              </a:path>
              <a:path w="1542415" h="208279">
                <a:moveTo>
                  <a:pt x="1283398" y="44894"/>
                </a:moveTo>
                <a:lnTo>
                  <a:pt x="1265453" y="44894"/>
                </a:lnTo>
                <a:lnTo>
                  <a:pt x="1265453" y="60629"/>
                </a:lnTo>
                <a:lnTo>
                  <a:pt x="1265453" y="105244"/>
                </a:lnTo>
                <a:lnTo>
                  <a:pt x="1250073" y="145300"/>
                </a:lnTo>
                <a:lnTo>
                  <a:pt x="1242771" y="148920"/>
                </a:lnTo>
                <a:lnTo>
                  <a:pt x="1234262" y="148920"/>
                </a:lnTo>
                <a:lnTo>
                  <a:pt x="1204239" y="123342"/>
                </a:lnTo>
                <a:lnTo>
                  <a:pt x="1201889" y="102692"/>
                </a:lnTo>
                <a:lnTo>
                  <a:pt x="1202423" y="92506"/>
                </a:lnTo>
                <a:lnTo>
                  <a:pt x="1224254" y="57937"/>
                </a:lnTo>
                <a:lnTo>
                  <a:pt x="1232916" y="57937"/>
                </a:lnTo>
                <a:lnTo>
                  <a:pt x="1263027" y="84594"/>
                </a:lnTo>
                <a:lnTo>
                  <a:pt x="1265453" y="105244"/>
                </a:lnTo>
                <a:lnTo>
                  <a:pt x="1265453" y="60629"/>
                </a:lnTo>
                <a:lnTo>
                  <a:pt x="1231061" y="42202"/>
                </a:lnTo>
                <a:lnTo>
                  <a:pt x="1224191" y="42646"/>
                </a:lnTo>
                <a:lnTo>
                  <a:pt x="1190917" y="64211"/>
                </a:lnTo>
                <a:lnTo>
                  <a:pt x="1181354" y="102692"/>
                </a:lnTo>
                <a:lnTo>
                  <a:pt x="1182293" y="116484"/>
                </a:lnTo>
                <a:lnTo>
                  <a:pt x="1204417" y="155917"/>
                </a:lnTo>
                <a:lnTo>
                  <a:pt x="1232560" y="165379"/>
                </a:lnTo>
                <a:lnTo>
                  <a:pt x="1238872" y="165379"/>
                </a:lnTo>
                <a:lnTo>
                  <a:pt x="1244828" y="163880"/>
                </a:lnTo>
                <a:lnTo>
                  <a:pt x="1255953" y="158140"/>
                </a:lnTo>
                <a:lnTo>
                  <a:pt x="1260348" y="154520"/>
                </a:lnTo>
                <a:lnTo>
                  <a:pt x="1263408" y="150126"/>
                </a:lnTo>
                <a:lnTo>
                  <a:pt x="1263408" y="207848"/>
                </a:lnTo>
                <a:lnTo>
                  <a:pt x="1283398" y="207848"/>
                </a:lnTo>
                <a:lnTo>
                  <a:pt x="1283398" y="150126"/>
                </a:lnTo>
                <a:lnTo>
                  <a:pt x="1283398" y="148920"/>
                </a:lnTo>
                <a:lnTo>
                  <a:pt x="1283398" y="60629"/>
                </a:lnTo>
                <a:lnTo>
                  <a:pt x="1283398" y="44894"/>
                </a:lnTo>
                <a:close/>
              </a:path>
              <a:path w="1542415" h="208279">
                <a:moveTo>
                  <a:pt x="1409344" y="44894"/>
                </a:moveTo>
                <a:lnTo>
                  <a:pt x="1389341" y="44894"/>
                </a:lnTo>
                <a:lnTo>
                  <a:pt x="1389341" y="118071"/>
                </a:lnTo>
                <a:lnTo>
                  <a:pt x="1388287" y="125730"/>
                </a:lnTo>
                <a:lnTo>
                  <a:pt x="1385963" y="131267"/>
                </a:lnTo>
                <a:lnTo>
                  <a:pt x="1383880" y="136296"/>
                </a:lnTo>
                <a:lnTo>
                  <a:pt x="1380197" y="140487"/>
                </a:lnTo>
                <a:lnTo>
                  <a:pt x="1369707" y="146583"/>
                </a:lnTo>
                <a:lnTo>
                  <a:pt x="1364107" y="148145"/>
                </a:lnTo>
                <a:lnTo>
                  <a:pt x="1352118" y="148145"/>
                </a:lnTo>
                <a:lnTo>
                  <a:pt x="1333817" y="120624"/>
                </a:lnTo>
                <a:lnTo>
                  <a:pt x="1333817" y="44894"/>
                </a:lnTo>
                <a:lnTo>
                  <a:pt x="1313827" y="44894"/>
                </a:lnTo>
                <a:lnTo>
                  <a:pt x="1313916" y="127647"/>
                </a:lnTo>
                <a:lnTo>
                  <a:pt x="1334604" y="161328"/>
                </a:lnTo>
                <a:lnTo>
                  <a:pt x="1340624" y="164033"/>
                </a:lnTo>
                <a:lnTo>
                  <a:pt x="1347152" y="165379"/>
                </a:lnTo>
                <a:lnTo>
                  <a:pt x="1354099" y="165379"/>
                </a:lnTo>
                <a:lnTo>
                  <a:pt x="1389113" y="148145"/>
                </a:lnTo>
                <a:lnTo>
                  <a:pt x="1391475" y="145376"/>
                </a:lnTo>
                <a:lnTo>
                  <a:pt x="1391475" y="162674"/>
                </a:lnTo>
                <a:lnTo>
                  <a:pt x="1409344" y="162674"/>
                </a:lnTo>
                <a:lnTo>
                  <a:pt x="1409344" y="145376"/>
                </a:lnTo>
                <a:lnTo>
                  <a:pt x="1409344" y="44894"/>
                </a:lnTo>
                <a:close/>
              </a:path>
              <a:path w="1542415" h="208279">
                <a:moveTo>
                  <a:pt x="1542161" y="103543"/>
                </a:moveTo>
                <a:lnTo>
                  <a:pt x="1541411" y="92468"/>
                </a:lnTo>
                <a:lnTo>
                  <a:pt x="1541233" y="89776"/>
                </a:lnTo>
                <a:lnTo>
                  <a:pt x="1538439" y="77647"/>
                </a:lnTo>
                <a:lnTo>
                  <a:pt x="1533753" y="67144"/>
                </a:lnTo>
                <a:lnTo>
                  <a:pt x="1527416" y="58572"/>
                </a:lnTo>
                <a:lnTo>
                  <a:pt x="1527200" y="58293"/>
                </a:lnTo>
                <a:lnTo>
                  <a:pt x="1521104" y="52959"/>
                </a:lnTo>
                <a:lnTo>
                  <a:pt x="1521104" y="92468"/>
                </a:lnTo>
                <a:lnTo>
                  <a:pt x="1455293" y="92468"/>
                </a:lnTo>
                <a:lnTo>
                  <a:pt x="1479613" y="58572"/>
                </a:lnTo>
                <a:lnTo>
                  <a:pt x="1488833" y="58572"/>
                </a:lnTo>
                <a:lnTo>
                  <a:pt x="1520177" y="82550"/>
                </a:lnTo>
                <a:lnTo>
                  <a:pt x="1521104" y="92468"/>
                </a:lnTo>
                <a:lnTo>
                  <a:pt x="1521104" y="52959"/>
                </a:lnTo>
                <a:lnTo>
                  <a:pt x="1519174" y="51257"/>
                </a:lnTo>
                <a:lnTo>
                  <a:pt x="1510055" y="46228"/>
                </a:lnTo>
                <a:lnTo>
                  <a:pt x="1499857" y="43205"/>
                </a:lnTo>
                <a:lnTo>
                  <a:pt x="1488554" y="42202"/>
                </a:lnTo>
                <a:lnTo>
                  <a:pt x="1476933" y="43218"/>
                </a:lnTo>
                <a:lnTo>
                  <a:pt x="1442135" y="67640"/>
                </a:lnTo>
                <a:lnTo>
                  <a:pt x="1433525" y="104736"/>
                </a:lnTo>
                <a:lnTo>
                  <a:pt x="1434477" y="118300"/>
                </a:lnTo>
                <a:lnTo>
                  <a:pt x="1456931" y="156400"/>
                </a:lnTo>
                <a:lnTo>
                  <a:pt x="1489684" y="165379"/>
                </a:lnTo>
                <a:lnTo>
                  <a:pt x="1499489" y="164744"/>
                </a:lnTo>
                <a:lnTo>
                  <a:pt x="1530248" y="148920"/>
                </a:lnTo>
                <a:lnTo>
                  <a:pt x="1534553" y="143357"/>
                </a:lnTo>
                <a:lnTo>
                  <a:pt x="1538566" y="135826"/>
                </a:lnTo>
                <a:lnTo>
                  <a:pt x="1541526" y="127292"/>
                </a:lnTo>
                <a:lnTo>
                  <a:pt x="1520888" y="124739"/>
                </a:lnTo>
                <a:lnTo>
                  <a:pt x="1517840" y="133184"/>
                </a:lnTo>
                <a:lnTo>
                  <a:pt x="1513725" y="139280"/>
                </a:lnTo>
                <a:lnTo>
                  <a:pt x="1508556" y="143179"/>
                </a:lnTo>
                <a:lnTo>
                  <a:pt x="1503375" y="147002"/>
                </a:lnTo>
                <a:lnTo>
                  <a:pt x="1497139" y="148920"/>
                </a:lnTo>
                <a:lnTo>
                  <a:pt x="1489837" y="148920"/>
                </a:lnTo>
                <a:lnTo>
                  <a:pt x="1457477" y="125996"/>
                </a:lnTo>
                <a:lnTo>
                  <a:pt x="1454162" y="108851"/>
                </a:lnTo>
                <a:lnTo>
                  <a:pt x="1542021" y="108851"/>
                </a:lnTo>
                <a:lnTo>
                  <a:pt x="1542161" y="104736"/>
                </a:lnTo>
                <a:lnTo>
                  <a:pt x="1542161" y="10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8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4547786" y="14514560"/>
            <a:ext cx="447559" cy="220569"/>
          </a:xfrm>
          <a:prstGeom prst="rect">
            <a:avLst/>
          </a:prstGeom>
        </p:spPr>
      </p:pic>
      <p:sp>
        <p:nvSpPr>
          <p:cNvPr id="82" name="bg object 82"/>
          <p:cNvSpPr/>
          <p:nvPr/>
        </p:nvSpPr>
        <p:spPr>
          <a:xfrm>
            <a:off x="25188405" y="14445608"/>
            <a:ext cx="1742803" cy="289954"/>
          </a:xfrm>
          <a:custGeom>
            <a:avLst/>
            <a:gdLst/>
            <a:ahLst/>
            <a:cxnLst/>
            <a:rect l="l" t="t" r="r" b="b"/>
            <a:pathLst>
              <a:path w="864869" h="161925">
                <a:moveTo>
                  <a:pt x="98128" y="55029"/>
                </a:moveTo>
                <a:lnTo>
                  <a:pt x="63751" y="55029"/>
                </a:lnTo>
                <a:lnTo>
                  <a:pt x="71339" y="57298"/>
                </a:lnTo>
                <a:lnTo>
                  <a:pt x="76445" y="61766"/>
                </a:lnTo>
                <a:lnTo>
                  <a:pt x="80203" y="65098"/>
                </a:lnTo>
                <a:lnTo>
                  <a:pt x="82118" y="70843"/>
                </a:lnTo>
                <a:lnTo>
                  <a:pt x="82047" y="81480"/>
                </a:lnTo>
                <a:lnTo>
                  <a:pt x="38435" y="92046"/>
                </a:lnTo>
                <a:lnTo>
                  <a:pt x="32549" y="93039"/>
                </a:lnTo>
                <a:lnTo>
                  <a:pt x="1276" y="116866"/>
                </a:lnTo>
                <a:lnTo>
                  <a:pt x="0" y="122184"/>
                </a:lnTo>
                <a:lnTo>
                  <a:pt x="0" y="127928"/>
                </a:lnTo>
                <a:lnTo>
                  <a:pt x="23091" y="159299"/>
                </a:lnTo>
                <a:lnTo>
                  <a:pt x="40279" y="161683"/>
                </a:lnTo>
                <a:lnTo>
                  <a:pt x="48079" y="161683"/>
                </a:lnTo>
                <a:lnTo>
                  <a:pt x="55454" y="160336"/>
                </a:lnTo>
                <a:lnTo>
                  <a:pt x="69141" y="155159"/>
                </a:lnTo>
                <a:lnTo>
                  <a:pt x="76232" y="150763"/>
                </a:lnTo>
                <a:lnTo>
                  <a:pt x="81784" y="146011"/>
                </a:lnTo>
                <a:lnTo>
                  <a:pt x="37300" y="146011"/>
                </a:lnTo>
                <a:lnTo>
                  <a:pt x="31343" y="144238"/>
                </a:lnTo>
                <a:lnTo>
                  <a:pt x="27301" y="140693"/>
                </a:lnTo>
                <a:lnTo>
                  <a:pt x="23330" y="137147"/>
                </a:lnTo>
                <a:lnTo>
                  <a:pt x="21274" y="132679"/>
                </a:lnTo>
                <a:lnTo>
                  <a:pt x="21274" y="123886"/>
                </a:lnTo>
                <a:lnTo>
                  <a:pt x="49356" y="107363"/>
                </a:lnTo>
                <a:lnTo>
                  <a:pt x="59538" y="105740"/>
                </a:lnTo>
                <a:lnTo>
                  <a:pt x="68378" y="103950"/>
                </a:lnTo>
                <a:lnTo>
                  <a:pt x="75862" y="101988"/>
                </a:lnTo>
                <a:lnTo>
                  <a:pt x="81976" y="99846"/>
                </a:lnTo>
                <a:lnTo>
                  <a:pt x="102186" y="99846"/>
                </a:lnTo>
                <a:lnTo>
                  <a:pt x="102186" y="74105"/>
                </a:lnTo>
                <a:lnTo>
                  <a:pt x="101832" y="68006"/>
                </a:lnTo>
                <a:lnTo>
                  <a:pt x="101194" y="64602"/>
                </a:lnTo>
                <a:lnTo>
                  <a:pt x="99988" y="59071"/>
                </a:lnTo>
                <a:lnTo>
                  <a:pt x="98128" y="55029"/>
                </a:lnTo>
                <a:close/>
              </a:path>
              <a:path w="864869" h="161925">
                <a:moveTo>
                  <a:pt x="103423" y="144451"/>
                </a:moveTo>
                <a:lnTo>
                  <a:pt x="83607" y="144451"/>
                </a:lnTo>
                <a:lnTo>
                  <a:pt x="84245" y="149982"/>
                </a:lnTo>
                <a:lnTo>
                  <a:pt x="85593" y="154876"/>
                </a:lnTo>
                <a:lnTo>
                  <a:pt x="87649" y="158989"/>
                </a:lnTo>
                <a:lnTo>
                  <a:pt x="108498" y="158989"/>
                </a:lnTo>
                <a:lnTo>
                  <a:pt x="105945" y="154450"/>
                </a:lnTo>
                <a:lnTo>
                  <a:pt x="104314" y="149770"/>
                </a:lnTo>
                <a:lnTo>
                  <a:pt x="103463" y="144806"/>
                </a:lnTo>
                <a:lnTo>
                  <a:pt x="103423" y="144451"/>
                </a:lnTo>
                <a:close/>
              </a:path>
              <a:path w="864869" h="161925">
                <a:moveTo>
                  <a:pt x="102186" y="99846"/>
                </a:moveTo>
                <a:lnTo>
                  <a:pt x="81976" y="99846"/>
                </a:lnTo>
                <a:lnTo>
                  <a:pt x="81976" y="115944"/>
                </a:lnTo>
                <a:lnTo>
                  <a:pt x="80912" y="122610"/>
                </a:lnTo>
                <a:lnTo>
                  <a:pt x="52689" y="146011"/>
                </a:lnTo>
                <a:lnTo>
                  <a:pt x="81784" y="146011"/>
                </a:lnTo>
                <a:lnTo>
                  <a:pt x="83607" y="144451"/>
                </a:lnTo>
                <a:lnTo>
                  <a:pt x="103423" y="144451"/>
                </a:lnTo>
                <a:lnTo>
                  <a:pt x="102904" y="139858"/>
                </a:lnTo>
                <a:lnTo>
                  <a:pt x="102523" y="132679"/>
                </a:lnTo>
                <a:lnTo>
                  <a:pt x="102274" y="122610"/>
                </a:lnTo>
                <a:lnTo>
                  <a:pt x="102186" y="99846"/>
                </a:lnTo>
                <a:close/>
              </a:path>
              <a:path w="864869" h="161925">
                <a:moveTo>
                  <a:pt x="66659" y="38506"/>
                </a:moveTo>
                <a:lnTo>
                  <a:pt x="56589" y="38506"/>
                </a:lnTo>
                <a:lnTo>
                  <a:pt x="49210" y="38771"/>
                </a:lnTo>
                <a:lnTo>
                  <a:pt x="12141" y="54603"/>
                </a:lnTo>
                <a:lnTo>
                  <a:pt x="3403" y="74814"/>
                </a:lnTo>
                <a:lnTo>
                  <a:pt x="22976" y="77438"/>
                </a:lnTo>
                <a:lnTo>
                  <a:pt x="25103" y="69070"/>
                </a:lnTo>
                <a:lnTo>
                  <a:pt x="28436" y="63255"/>
                </a:lnTo>
                <a:lnTo>
                  <a:pt x="32904" y="59993"/>
                </a:lnTo>
                <a:lnTo>
                  <a:pt x="37371" y="56660"/>
                </a:lnTo>
                <a:lnTo>
                  <a:pt x="44321" y="55029"/>
                </a:lnTo>
                <a:lnTo>
                  <a:pt x="98128" y="55029"/>
                </a:lnTo>
                <a:lnTo>
                  <a:pt x="97932" y="54603"/>
                </a:lnTo>
                <a:lnTo>
                  <a:pt x="91975" y="47370"/>
                </a:lnTo>
                <a:lnTo>
                  <a:pt x="87365" y="44392"/>
                </a:lnTo>
                <a:lnTo>
                  <a:pt x="74814" y="39711"/>
                </a:lnTo>
                <a:lnTo>
                  <a:pt x="66659" y="38506"/>
                </a:lnTo>
                <a:close/>
              </a:path>
              <a:path w="864869" h="161925">
                <a:moveTo>
                  <a:pt x="152252" y="41200"/>
                </a:moveTo>
                <a:lnTo>
                  <a:pt x="132254" y="41200"/>
                </a:lnTo>
                <a:lnTo>
                  <a:pt x="132342" y="123957"/>
                </a:lnTo>
                <a:lnTo>
                  <a:pt x="153032" y="157641"/>
                </a:lnTo>
                <a:lnTo>
                  <a:pt x="159059" y="160336"/>
                </a:lnTo>
                <a:lnTo>
                  <a:pt x="165584" y="161683"/>
                </a:lnTo>
                <a:lnTo>
                  <a:pt x="172533" y="161683"/>
                </a:lnTo>
                <a:lnTo>
                  <a:pt x="183728" y="160433"/>
                </a:lnTo>
                <a:lnTo>
                  <a:pt x="193692" y="156684"/>
                </a:lnTo>
                <a:lnTo>
                  <a:pt x="202420" y="150435"/>
                </a:lnTo>
                <a:lnTo>
                  <a:pt x="207539" y="144451"/>
                </a:lnTo>
                <a:lnTo>
                  <a:pt x="170548" y="144451"/>
                </a:lnTo>
                <a:lnTo>
                  <a:pt x="165513" y="142962"/>
                </a:lnTo>
                <a:lnTo>
                  <a:pt x="152252" y="116937"/>
                </a:lnTo>
                <a:lnTo>
                  <a:pt x="152252" y="41200"/>
                </a:lnTo>
                <a:close/>
              </a:path>
              <a:path w="864869" h="161925">
                <a:moveTo>
                  <a:pt x="227775" y="141686"/>
                </a:moveTo>
                <a:lnTo>
                  <a:pt x="209905" y="141686"/>
                </a:lnTo>
                <a:lnTo>
                  <a:pt x="209905" y="158989"/>
                </a:lnTo>
                <a:lnTo>
                  <a:pt x="227775" y="158989"/>
                </a:lnTo>
                <a:lnTo>
                  <a:pt x="227775" y="141686"/>
                </a:lnTo>
                <a:close/>
              </a:path>
              <a:path w="864869" h="161925">
                <a:moveTo>
                  <a:pt x="227775" y="41200"/>
                </a:moveTo>
                <a:lnTo>
                  <a:pt x="207777" y="41200"/>
                </a:lnTo>
                <a:lnTo>
                  <a:pt x="207777" y="114384"/>
                </a:lnTo>
                <a:lnTo>
                  <a:pt x="206714" y="122042"/>
                </a:lnTo>
                <a:lnTo>
                  <a:pt x="204398" y="127574"/>
                </a:lnTo>
                <a:lnTo>
                  <a:pt x="202317" y="132609"/>
                </a:lnTo>
                <a:lnTo>
                  <a:pt x="198629" y="136792"/>
                </a:lnTo>
                <a:lnTo>
                  <a:pt x="188134" y="142891"/>
                </a:lnTo>
                <a:lnTo>
                  <a:pt x="182532" y="144451"/>
                </a:lnTo>
                <a:lnTo>
                  <a:pt x="207539" y="144451"/>
                </a:lnTo>
                <a:lnTo>
                  <a:pt x="209905" y="141686"/>
                </a:lnTo>
                <a:lnTo>
                  <a:pt x="227775" y="141686"/>
                </a:lnTo>
                <a:lnTo>
                  <a:pt x="227775" y="41200"/>
                </a:lnTo>
                <a:close/>
              </a:path>
              <a:path w="864869" h="161925">
                <a:moveTo>
                  <a:pt x="276493" y="41200"/>
                </a:moveTo>
                <a:lnTo>
                  <a:pt x="258623" y="41200"/>
                </a:lnTo>
                <a:lnTo>
                  <a:pt x="258623" y="158989"/>
                </a:lnTo>
                <a:lnTo>
                  <a:pt x="278620" y="158989"/>
                </a:lnTo>
                <a:lnTo>
                  <a:pt x="278620" y="87153"/>
                </a:lnTo>
                <a:lnTo>
                  <a:pt x="279684" y="78927"/>
                </a:lnTo>
                <a:lnTo>
                  <a:pt x="283939" y="67510"/>
                </a:lnTo>
                <a:lnTo>
                  <a:pt x="287414" y="63184"/>
                </a:lnTo>
                <a:lnTo>
                  <a:pt x="292236" y="60276"/>
                </a:lnTo>
                <a:lnTo>
                  <a:pt x="296308" y="57723"/>
                </a:lnTo>
                <a:lnTo>
                  <a:pt x="276493" y="57723"/>
                </a:lnTo>
                <a:lnTo>
                  <a:pt x="276493" y="41200"/>
                </a:lnTo>
                <a:close/>
              </a:path>
              <a:path w="864869" h="161925">
                <a:moveTo>
                  <a:pt x="344333" y="55809"/>
                </a:moveTo>
                <a:lnTo>
                  <a:pt x="315212" y="55809"/>
                </a:lnTo>
                <a:lnTo>
                  <a:pt x="320530" y="58007"/>
                </a:lnTo>
                <a:lnTo>
                  <a:pt x="326984" y="66871"/>
                </a:lnTo>
                <a:lnTo>
                  <a:pt x="328615" y="73537"/>
                </a:lnTo>
                <a:lnTo>
                  <a:pt x="328615" y="158989"/>
                </a:lnTo>
                <a:lnTo>
                  <a:pt x="348612" y="158989"/>
                </a:lnTo>
                <a:lnTo>
                  <a:pt x="348612" y="90557"/>
                </a:lnTo>
                <a:lnTo>
                  <a:pt x="349130" y="82076"/>
                </a:lnTo>
                <a:lnTo>
                  <a:pt x="350678" y="74831"/>
                </a:lnTo>
                <a:lnTo>
                  <a:pt x="353250" y="68837"/>
                </a:lnTo>
                <a:lnTo>
                  <a:pt x="356838" y="64106"/>
                </a:lnTo>
                <a:lnTo>
                  <a:pt x="361739" y="59142"/>
                </a:lnTo>
                <a:lnTo>
                  <a:pt x="345492" y="59142"/>
                </a:lnTo>
                <a:lnTo>
                  <a:pt x="344333" y="55809"/>
                </a:lnTo>
                <a:close/>
              </a:path>
              <a:path w="864869" h="161925">
                <a:moveTo>
                  <a:pt x="413898" y="55809"/>
                </a:moveTo>
                <a:lnTo>
                  <a:pt x="382013" y="55809"/>
                </a:lnTo>
                <a:lnTo>
                  <a:pt x="386055" y="56872"/>
                </a:lnTo>
                <a:lnTo>
                  <a:pt x="389459" y="59000"/>
                </a:lnTo>
                <a:lnTo>
                  <a:pt x="392863" y="61198"/>
                </a:lnTo>
                <a:lnTo>
                  <a:pt x="395203" y="64035"/>
                </a:lnTo>
                <a:lnTo>
                  <a:pt x="397756" y="71055"/>
                </a:lnTo>
                <a:lnTo>
                  <a:pt x="398394" y="76799"/>
                </a:lnTo>
                <a:lnTo>
                  <a:pt x="398394" y="158989"/>
                </a:lnTo>
                <a:lnTo>
                  <a:pt x="418321" y="158989"/>
                </a:lnTo>
                <a:lnTo>
                  <a:pt x="418240" y="76799"/>
                </a:lnTo>
                <a:lnTo>
                  <a:pt x="417725" y="68664"/>
                </a:lnTo>
                <a:lnTo>
                  <a:pt x="415945" y="60542"/>
                </a:lnTo>
                <a:lnTo>
                  <a:pt x="413898" y="55809"/>
                </a:lnTo>
                <a:close/>
              </a:path>
              <a:path w="864869" h="161925">
                <a:moveTo>
                  <a:pt x="381871" y="38506"/>
                </a:moveTo>
                <a:lnTo>
                  <a:pt x="371221" y="39796"/>
                </a:lnTo>
                <a:lnTo>
                  <a:pt x="361607" y="43665"/>
                </a:lnTo>
                <a:lnTo>
                  <a:pt x="353031" y="50113"/>
                </a:lnTo>
                <a:lnTo>
                  <a:pt x="345492" y="59142"/>
                </a:lnTo>
                <a:lnTo>
                  <a:pt x="361739" y="59142"/>
                </a:lnTo>
                <a:lnTo>
                  <a:pt x="362299" y="58574"/>
                </a:lnTo>
                <a:lnTo>
                  <a:pt x="369177" y="55809"/>
                </a:lnTo>
                <a:lnTo>
                  <a:pt x="413898" y="55809"/>
                </a:lnTo>
                <a:lnTo>
                  <a:pt x="412996" y="53723"/>
                </a:lnTo>
                <a:lnTo>
                  <a:pt x="408889" y="48221"/>
                </a:lnTo>
                <a:lnTo>
                  <a:pt x="403621" y="43966"/>
                </a:lnTo>
                <a:lnTo>
                  <a:pt x="397401" y="40943"/>
                </a:lnTo>
                <a:lnTo>
                  <a:pt x="390141" y="39116"/>
                </a:lnTo>
                <a:lnTo>
                  <a:pt x="381871" y="38506"/>
                </a:lnTo>
                <a:close/>
              </a:path>
              <a:path w="864869" h="161925">
                <a:moveTo>
                  <a:pt x="320956" y="38506"/>
                </a:moveTo>
                <a:lnTo>
                  <a:pt x="304362" y="38506"/>
                </a:lnTo>
                <a:lnTo>
                  <a:pt x="297413" y="40279"/>
                </a:lnTo>
                <a:lnTo>
                  <a:pt x="290852" y="43981"/>
                </a:lnTo>
                <a:lnTo>
                  <a:pt x="285144" y="47299"/>
                </a:lnTo>
                <a:lnTo>
                  <a:pt x="280180" y="51909"/>
                </a:lnTo>
                <a:lnTo>
                  <a:pt x="276493" y="57723"/>
                </a:lnTo>
                <a:lnTo>
                  <a:pt x="296308" y="57723"/>
                </a:lnTo>
                <a:lnTo>
                  <a:pt x="296987" y="57298"/>
                </a:lnTo>
                <a:lnTo>
                  <a:pt x="302164" y="55809"/>
                </a:lnTo>
                <a:lnTo>
                  <a:pt x="344333" y="55809"/>
                </a:lnTo>
                <a:lnTo>
                  <a:pt x="343223" y="52618"/>
                </a:lnTo>
                <a:lnTo>
                  <a:pt x="339252" y="47583"/>
                </a:lnTo>
                <a:lnTo>
                  <a:pt x="333720" y="43966"/>
                </a:lnTo>
                <a:lnTo>
                  <a:pt x="328118" y="40350"/>
                </a:lnTo>
                <a:lnTo>
                  <a:pt x="320956" y="38506"/>
                </a:lnTo>
                <a:close/>
              </a:path>
              <a:path w="864869" h="161925">
                <a:moveTo>
                  <a:pt x="495901" y="38506"/>
                </a:moveTo>
                <a:lnTo>
                  <a:pt x="456189" y="54887"/>
                </a:lnTo>
                <a:lnTo>
                  <a:pt x="440871" y="101052"/>
                </a:lnTo>
                <a:lnTo>
                  <a:pt x="441827" y="114614"/>
                </a:lnTo>
                <a:lnTo>
                  <a:pt x="464276" y="152708"/>
                </a:lnTo>
                <a:lnTo>
                  <a:pt x="497035" y="161683"/>
                </a:lnTo>
                <a:lnTo>
                  <a:pt x="506847" y="161058"/>
                </a:lnTo>
                <a:lnTo>
                  <a:pt x="537600" y="145231"/>
                </a:lnTo>
                <a:lnTo>
                  <a:pt x="497177" y="145231"/>
                </a:lnTo>
                <a:lnTo>
                  <a:pt x="490090" y="144581"/>
                </a:lnTo>
                <a:lnTo>
                  <a:pt x="462627" y="114315"/>
                </a:lnTo>
                <a:lnTo>
                  <a:pt x="461507" y="105165"/>
                </a:lnTo>
                <a:lnTo>
                  <a:pt x="549370" y="105165"/>
                </a:lnTo>
                <a:lnTo>
                  <a:pt x="549512" y="101052"/>
                </a:lnTo>
                <a:lnTo>
                  <a:pt x="549512" y="99846"/>
                </a:lnTo>
                <a:lnTo>
                  <a:pt x="548762" y="88784"/>
                </a:lnTo>
                <a:lnTo>
                  <a:pt x="462642" y="88784"/>
                </a:lnTo>
                <a:lnTo>
                  <a:pt x="463651" y="81457"/>
                </a:lnTo>
                <a:lnTo>
                  <a:pt x="486966" y="54887"/>
                </a:lnTo>
                <a:lnTo>
                  <a:pt x="534759" y="54887"/>
                </a:lnTo>
                <a:lnTo>
                  <a:pt x="534549" y="54603"/>
                </a:lnTo>
                <a:lnTo>
                  <a:pt x="526516" y="47571"/>
                </a:lnTo>
                <a:lnTo>
                  <a:pt x="517405" y="42539"/>
                </a:lnTo>
                <a:lnTo>
                  <a:pt x="507205" y="39515"/>
                </a:lnTo>
                <a:lnTo>
                  <a:pt x="495901" y="38506"/>
                </a:lnTo>
                <a:close/>
              </a:path>
              <a:path w="864869" h="161925">
                <a:moveTo>
                  <a:pt x="528237" y="121050"/>
                </a:moveTo>
                <a:lnTo>
                  <a:pt x="504481" y="145231"/>
                </a:lnTo>
                <a:lnTo>
                  <a:pt x="537600" y="145231"/>
                </a:lnTo>
                <a:lnTo>
                  <a:pt x="541906" y="139664"/>
                </a:lnTo>
                <a:lnTo>
                  <a:pt x="545908" y="132139"/>
                </a:lnTo>
                <a:lnTo>
                  <a:pt x="548873" y="123602"/>
                </a:lnTo>
                <a:lnTo>
                  <a:pt x="528237" y="121050"/>
                </a:lnTo>
                <a:close/>
              </a:path>
              <a:path w="864869" h="161925">
                <a:moveTo>
                  <a:pt x="534759" y="54887"/>
                </a:moveTo>
                <a:lnTo>
                  <a:pt x="496184" y="54887"/>
                </a:lnTo>
                <a:lnTo>
                  <a:pt x="503401" y="55616"/>
                </a:lnTo>
                <a:lnTo>
                  <a:pt x="509933" y="57794"/>
                </a:lnTo>
                <a:lnTo>
                  <a:pt x="528450" y="88784"/>
                </a:lnTo>
                <a:lnTo>
                  <a:pt x="548762" y="88784"/>
                </a:lnTo>
                <a:lnTo>
                  <a:pt x="548580" y="86086"/>
                </a:lnTo>
                <a:lnTo>
                  <a:pt x="545780" y="73954"/>
                </a:lnTo>
                <a:lnTo>
                  <a:pt x="541105" y="63458"/>
                </a:lnTo>
                <a:lnTo>
                  <a:pt x="534759" y="54887"/>
                </a:lnTo>
                <a:close/>
              </a:path>
              <a:path w="864869" h="161925">
                <a:moveTo>
                  <a:pt x="591493" y="41200"/>
                </a:moveTo>
                <a:lnTo>
                  <a:pt x="573481" y="41200"/>
                </a:lnTo>
                <a:lnTo>
                  <a:pt x="573481" y="158989"/>
                </a:lnTo>
                <a:lnTo>
                  <a:pt x="593478" y="158989"/>
                </a:lnTo>
                <a:lnTo>
                  <a:pt x="593478" y="94670"/>
                </a:lnTo>
                <a:lnTo>
                  <a:pt x="594052" y="84246"/>
                </a:lnTo>
                <a:lnTo>
                  <a:pt x="610475" y="57936"/>
                </a:lnTo>
                <a:lnTo>
                  <a:pt x="591493" y="57936"/>
                </a:lnTo>
                <a:lnTo>
                  <a:pt x="591493" y="41200"/>
                </a:lnTo>
                <a:close/>
              </a:path>
              <a:path w="864869" h="161925">
                <a:moveTo>
                  <a:pt x="664375" y="55809"/>
                </a:moveTo>
                <a:lnTo>
                  <a:pt x="630070" y="55809"/>
                </a:lnTo>
                <a:lnTo>
                  <a:pt x="634750" y="57014"/>
                </a:lnTo>
                <a:lnTo>
                  <a:pt x="638650" y="59425"/>
                </a:lnTo>
                <a:lnTo>
                  <a:pt x="642622" y="61836"/>
                </a:lnTo>
                <a:lnTo>
                  <a:pt x="645387" y="65028"/>
                </a:lnTo>
                <a:lnTo>
                  <a:pt x="648507" y="73112"/>
                </a:lnTo>
                <a:lnTo>
                  <a:pt x="649288" y="79210"/>
                </a:lnTo>
                <a:lnTo>
                  <a:pt x="649288" y="158989"/>
                </a:lnTo>
                <a:lnTo>
                  <a:pt x="669214" y="158989"/>
                </a:lnTo>
                <a:lnTo>
                  <a:pt x="669123" y="75638"/>
                </a:lnTo>
                <a:lnTo>
                  <a:pt x="664889" y="56518"/>
                </a:lnTo>
                <a:lnTo>
                  <a:pt x="664375" y="55809"/>
                </a:lnTo>
                <a:close/>
              </a:path>
              <a:path w="864869" h="161925">
                <a:moveTo>
                  <a:pt x="636098" y="38506"/>
                </a:moveTo>
                <a:lnTo>
                  <a:pt x="628935" y="38506"/>
                </a:lnTo>
                <a:lnTo>
                  <a:pt x="617421" y="39717"/>
                </a:lnTo>
                <a:lnTo>
                  <a:pt x="607342" y="43355"/>
                </a:lnTo>
                <a:lnTo>
                  <a:pt x="598699" y="49425"/>
                </a:lnTo>
                <a:lnTo>
                  <a:pt x="591493" y="57936"/>
                </a:lnTo>
                <a:lnTo>
                  <a:pt x="610475" y="57936"/>
                </a:lnTo>
                <a:lnTo>
                  <a:pt x="616242" y="55809"/>
                </a:lnTo>
                <a:lnTo>
                  <a:pt x="664375" y="55809"/>
                </a:lnTo>
                <a:lnTo>
                  <a:pt x="661910" y="52405"/>
                </a:lnTo>
                <a:lnTo>
                  <a:pt x="658932" y="48221"/>
                </a:lnTo>
                <a:lnTo>
                  <a:pt x="654535" y="44888"/>
                </a:lnTo>
                <a:lnTo>
                  <a:pt x="642622" y="39782"/>
                </a:lnTo>
                <a:lnTo>
                  <a:pt x="636098" y="38506"/>
                </a:lnTo>
                <a:close/>
              </a:path>
              <a:path w="864869" h="161925">
                <a:moveTo>
                  <a:pt x="722967" y="56731"/>
                </a:moveTo>
                <a:lnTo>
                  <a:pt x="703111" y="56731"/>
                </a:lnTo>
                <a:lnTo>
                  <a:pt x="703111" y="136438"/>
                </a:lnTo>
                <a:lnTo>
                  <a:pt x="723605" y="160549"/>
                </a:lnTo>
                <a:lnTo>
                  <a:pt x="735306" y="160549"/>
                </a:lnTo>
                <a:lnTo>
                  <a:pt x="740341" y="159981"/>
                </a:lnTo>
                <a:lnTo>
                  <a:pt x="745943" y="158776"/>
                </a:lnTo>
                <a:lnTo>
                  <a:pt x="743164" y="141898"/>
                </a:lnTo>
                <a:lnTo>
                  <a:pt x="731335" y="141898"/>
                </a:lnTo>
                <a:lnTo>
                  <a:pt x="729066" y="141402"/>
                </a:lnTo>
                <a:lnTo>
                  <a:pt x="722967" y="131261"/>
                </a:lnTo>
                <a:lnTo>
                  <a:pt x="722967" y="56731"/>
                </a:lnTo>
                <a:close/>
              </a:path>
              <a:path w="864869" h="161925">
                <a:moveTo>
                  <a:pt x="743036" y="141118"/>
                </a:moveTo>
                <a:lnTo>
                  <a:pt x="739419" y="141615"/>
                </a:lnTo>
                <a:lnTo>
                  <a:pt x="736512" y="141898"/>
                </a:lnTo>
                <a:lnTo>
                  <a:pt x="743164" y="141898"/>
                </a:lnTo>
                <a:lnTo>
                  <a:pt x="743036" y="141118"/>
                </a:lnTo>
                <a:close/>
              </a:path>
              <a:path w="864869" h="161925">
                <a:moveTo>
                  <a:pt x="743036" y="41200"/>
                </a:moveTo>
                <a:lnTo>
                  <a:pt x="688432" y="41200"/>
                </a:lnTo>
                <a:lnTo>
                  <a:pt x="688432" y="56731"/>
                </a:lnTo>
                <a:lnTo>
                  <a:pt x="743036" y="56731"/>
                </a:lnTo>
                <a:lnTo>
                  <a:pt x="743036" y="41200"/>
                </a:lnTo>
                <a:close/>
              </a:path>
              <a:path w="864869" h="161925">
                <a:moveTo>
                  <a:pt x="722967" y="0"/>
                </a:moveTo>
                <a:lnTo>
                  <a:pt x="703111" y="11984"/>
                </a:lnTo>
                <a:lnTo>
                  <a:pt x="703111" y="41200"/>
                </a:lnTo>
                <a:lnTo>
                  <a:pt x="722967" y="41200"/>
                </a:lnTo>
                <a:lnTo>
                  <a:pt x="722967" y="0"/>
                </a:lnTo>
                <a:close/>
              </a:path>
              <a:path w="864869" h="161925">
                <a:moveTo>
                  <a:pt x="809411" y="38506"/>
                </a:moveTo>
                <a:lnTo>
                  <a:pt x="772323" y="51625"/>
                </a:lnTo>
                <a:lnTo>
                  <a:pt x="754098" y="100059"/>
                </a:lnTo>
                <a:lnTo>
                  <a:pt x="755056" y="114127"/>
                </a:lnTo>
                <a:lnTo>
                  <a:pt x="777620" y="152738"/>
                </a:lnTo>
                <a:lnTo>
                  <a:pt x="809411" y="161683"/>
                </a:lnTo>
                <a:lnTo>
                  <a:pt x="816966" y="161231"/>
                </a:lnTo>
                <a:lnTo>
                  <a:pt x="849774" y="145231"/>
                </a:lnTo>
                <a:lnTo>
                  <a:pt x="809411" y="145231"/>
                </a:lnTo>
                <a:lnTo>
                  <a:pt x="802228" y="144525"/>
                </a:lnTo>
                <a:lnTo>
                  <a:pt x="775276" y="110671"/>
                </a:lnTo>
                <a:lnTo>
                  <a:pt x="774663" y="100059"/>
                </a:lnTo>
                <a:lnTo>
                  <a:pt x="775276" y="89449"/>
                </a:lnTo>
                <a:lnTo>
                  <a:pt x="802231" y="55732"/>
                </a:lnTo>
                <a:lnTo>
                  <a:pt x="809411" y="55029"/>
                </a:lnTo>
                <a:lnTo>
                  <a:pt x="849616" y="55029"/>
                </a:lnTo>
                <a:lnTo>
                  <a:pt x="849123" y="54390"/>
                </a:lnTo>
                <a:lnTo>
                  <a:pt x="840854" y="47451"/>
                </a:lnTo>
                <a:lnTo>
                  <a:pt x="831474" y="42486"/>
                </a:lnTo>
                <a:lnTo>
                  <a:pt x="820991" y="39502"/>
                </a:lnTo>
                <a:lnTo>
                  <a:pt x="809411" y="38506"/>
                </a:lnTo>
                <a:close/>
              </a:path>
              <a:path w="864869" h="161925">
                <a:moveTo>
                  <a:pt x="849616" y="55029"/>
                </a:moveTo>
                <a:lnTo>
                  <a:pt x="809411" y="55029"/>
                </a:lnTo>
                <a:lnTo>
                  <a:pt x="816458" y="55733"/>
                </a:lnTo>
                <a:lnTo>
                  <a:pt x="822920" y="57848"/>
                </a:lnTo>
                <a:lnTo>
                  <a:pt x="843957" y="98428"/>
                </a:lnTo>
                <a:lnTo>
                  <a:pt x="843980" y="100059"/>
                </a:lnTo>
                <a:lnTo>
                  <a:pt x="843393" y="110271"/>
                </a:lnTo>
                <a:lnTo>
                  <a:pt x="816497" y="144527"/>
                </a:lnTo>
                <a:lnTo>
                  <a:pt x="809411" y="145231"/>
                </a:lnTo>
                <a:lnTo>
                  <a:pt x="849774" y="145231"/>
                </a:lnTo>
                <a:lnTo>
                  <a:pt x="864086" y="109198"/>
                </a:lnTo>
                <a:lnTo>
                  <a:pt x="864511" y="98428"/>
                </a:lnTo>
                <a:lnTo>
                  <a:pt x="863553" y="85145"/>
                </a:lnTo>
                <a:lnTo>
                  <a:pt x="860673" y="73378"/>
                </a:lnTo>
                <a:lnTo>
                  <a:pt x="855865" y="63126"/>
                </a:lnTo>
                <a:lnTo>
                  <a:pt x="849616" y="55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bg object 8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6987422" y="14434053"/>
            <a:ext cx="3475878" cy="788819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817041" y="14514560"/>
            <a:ext cx="460133" cy="220569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9482951" y="14439004"/>
            <a:ext cx="307090" cy="296124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29984098" y="14437479"/>
            <a:ext cx="1207936" cy="378644"/>
          </a:xfrm>
          <a:custGeom>
            <a:avLst/>
            <a:gdLst/>
            <a:ahLst/>
            <a:cxnLst/>
            <a:rect l="l" t="t" r="r" b="b"/>
            <a:pathLst>
              <a:path w="599440" h="211454">
                <a:moveTo>
                  <a:pt x="18012" y="45739"/>
                </a:moveTo>
                <a:lnTo>
                  <a:pt x="0" y="45739"/>
                </a:lnTo>
                <a:lnTo>
                  <a:pt x="0" y="163527"/>
                </a:lnTo>
                <a:lnTo>
                  <a:pt x="19997" y="163527"/>
                </a:lnTo>
                <a:lnTo>
                  <a:pt x="19997" y="93393"/>
                </a:lnTo>
                <a:lnTo>
                  <a:pt x="21061" y="85664"/>
                </a:lnTo>
                <a:lnTo>
                  <a:pt x="38151" y="63680"/>
                </a:lnTo>
                <a:lnTo>
                  <a:pt x="58764" y="63680"/>
                </a:lnTo>
                <a:lnTo>
                  <a:pt x="58816" y="63538"/>
                </a:lnTo>
                <a:lnTo>
                  <a:pt x="18012" y="63538"/>
                </a:lnTo>
                <a:lnTo>
                  <a:pt x="18012" y="45739"/>
                </a:lnTo>
                <a:close/>
              </a:path>
              <a:path w="599440" h="211454">
                <a:moveTo>
                  <a:pt x="58764" y="63680"/>
                </a:moveTo>
                <a:lnTo>
                  <a:pt x="47370" y="63680"/>
                </a:lnTo>
                <a:lnTo>
                  <a:pt x="52263" y="65098"/>
                </a:lnTo>
                <a:lnTo>
                  <a:pt x="57156" y="68006"/>
                </a:lnTo>
                <a:lnTo>
                  <a:pt x="58764" y="63680"/>
                </a:lnTo>
                <a:close/>
              </a:path>
              <a:path w="599440" h="211454">
                <a:moveTo>
                  <a:pt x="50207" y="43044"/>
                </a:moveTo>
                <a:lnTo>
                  <a:pt x="38860" y="43044"/>
                </a:lnTo>
                <a:lnTo>
                  <a:pt x="34535" y="44392"/>
                </a:lnTo>
                <a:lnTo>
                  <a:pt x="26805" y="49710"/>
                </a:lnTo>
                <a:lnTo>
                  <a:pt x="22550" y="55241"/>
                </a:lnTo>
                <a:lnTo>
                  <a:pt x="18012" y="63538"/>
                </a:lnTo>
                <a:lnTo>
                  <a:pt x="58816" y="63538"/>
                </a:lnTo>
                <a:lnTo>
                  <a:pt x="64035" y="49497"/>
                </a:lnTo>
                <a:lnTo>
                  <a:pt x="57085" y="45172"/>
                </a:lnTo>
                <a:lnTo>
                  <a:pt x="50207" y="43044"/>
                </a:lnTo>
                <a:close/>
              </a:path>
              <a:path w="599440" h="211454">
                <a:moveTo>
                  <a:pt x="124312" y="43044"/>
                </a:moveTo>
                <a:lnTo>
                  <a:pt x="84600" y="59425"/>
                </a:lnTo>
                <a:lnTo>
                  <a:pt x="69282" y="105590"/>
                </a:lnTo>
                <a:lnTo>
                  <a:pt x="70238" y="119153"/>
                </a:lnTo>
                <a:lnTo>
                  <a:pt x="92687" y="157247"/>
                </a:lnTo>
                <a:lnTo>
                  <a:pt x="125446" y="166222"/>
                </a:lnTo>
                <a:lnTo>
                  <a:pt x="135248" y="165597"/>
                </a:lnTo>
                <a:lnTo>
                  <a:pt x="166011" y="149770"/>
                </a:lnTo>
                <a:lnTo>
                  <a:pt x="125588" y="149770"/>
                </a:lnTo>
                <a:lnTo>
                  <a:pt x="118501" y="149119"/>
                </a:lnTo>
                <a:lnTo>
                  <a:pt x="91037" y="118853"/>
                </a:lnTo>
                <a:lnTo>
                  <a:pt x="89918" y="109703"/>
                </a:lnTo>
                <a:lnTo>
                  <a:pt x="177781" y="109703"/>
                </a:lnTo>
                <a:lnTo>
                  <a:pt x="177923" y="105590"/>
                </a:lnTo>
                <a:lnTo>
                  <a:pt x="177923" y="104385"/>
                </a:lnTo>
                <a:lnTo>
                  <a:pt x="177173" y="93322"/>
                </a:lnTo>
                <a:lnTo>
                  <a:pt x="91053" y="93322"/>
                </a:lnTo>
                <a:lnTo>
                  <a:pt x="92062" y="85996"/>
                </a:lnTo>
                <a:lnTo>
                  <a:pt x="115376" y="59425"/>
                </a:lnTo>
                <a:lnTo>
                  <a:pt x="163170" y="59425"/>
                </a:lnTo>
                <a:lnTo>
                  <a:pt x="162960" y="59142"/>
                </a:lnTo>
                <a:lnTo>
                  <a:pt x="154927" y="52109"/>
                </a:lnTo>
                <a:lnTo>
                  <a:pt x="145816" y="47077"/>
                </a:lnTo>
                <a:lnTo>
                  <a:pt x="135616" y="44054"/>
                </a:lnTo>
                <a:lnTo>
                  <a:pt x="124312" y="43044"/>
                </a:lnTo>
                <a:close/>
              </a:path>
              <a:path w="599440" h="211454">
                <a:moveTo>
                  <a:pt x="156648" y="125588"/>
                </a:moveTo>
                <a:lnTo>
                  <a:pt x="132892" y="149770"/>
                </a:lnTo>
                <a:lnTo>
                  <a:pt x="166011" y="149770"/>
                </a:lnTo>
                <a:lnTo>
                  <a:pt x="170317" y="144203"/>
                </a:lnTo>
                <a:lnTo>
                  <a:pt x="174319" y="136677"/>
                </a:lnTo>
                <a:lnTo>
                  <a:pt x="177284" y="128141"/>
                </a:lnTo>
                <a:lnTo>
                  <a:pt x="156648" y="125588"/>
                </a:lnTo>
                <a:close/>
              </a:path>
              <a:path w="599440" h="211454">
                <a:moveTo>
                  <a:pt x="163170" y="59425"/>
                </a:moveTo>
                <a:lnTo>
                  <a:pt x="124524" y="59425"/>
                </a:lnTo>
                <a:lnTo>
                  <a:pt x="131782" y="60154"/>
                </a:lnTo>
                <a:lnTo>
                  <a:pt x="138335" y="62333"/>
                </a:lnTo>
                <a:lnTo>
                  <a:pt x="156861" y="93322"/>
                </a:lnTo>
                <a:lnTo>
                  <a:pt x="177173" y="93322"/>
                </a:lnTo>
                <a:lnTo>
                  <a:pt x="176991" y="90624"/>
                </a:lnTo>
                <a:lnTo>
                  <a:pt x="174191" y="78492"/>
                </a:lnTo>
                <a:lnTo>
                  <a:pt x="169516" y="67996"/>
                </a:lnTo>
                <a:lnTo>
                  <a:pt x="163170" y="59425"/>
                </a:lnTo>
                <a:close/>
              </a:path>
              <a:path w="599440" h="211454">
                <a:moveTo>
                  <a:pt x="198275" y="173313"/>
                </a:moveTo>
                <a:lnTo>
                  <a:pt x="225789" y="208965"/>
                </a:lnTo>
                <a:lnTo>
                  <a:pt x="244865" y="211323"/>
                </a:lnTo>
                <a:lnTo>
                  <a:pt x="253389" y="210910"/>
                </a:lnTo>
                <a:lnTo>
                  <a:pt x="288207" y="194800"/>
                </a:lnTo>
                <a:lnTo>
                  <a:pt x="236143" y="194800"/>
                </a:lnTo>
                <a:lnTo>
                  <a:pt x="229406" y="192956"/>
                </a:lnTo>
                <a:lnTo>
                  <a:pt x="220755" y="186503"/>
                </a:lnTo>
                <a:lnTo>
                  <a:pt x="218485" y="182177"/>
                </a:lnTo>
                <a:lnTo>
                  <a:pt x="217634" y="176150"/>
                </a:lnTo>
                <a:lnTo>
                  <a:pt x="198275" y="173313"/>
                </a:lnTo>
                <a:close/>
              </a:path>
              <a:path w="599440" h="211454">
                <a:moveTo>
                  <a:pt x="298108" y="148068"/>
                </a:moveTo>
                <a:lnTo>
                  <a:pt x="277769" y="148068"/>
                </a:lnTo>
                <a:lnTo>
                  <a:pt x="277656" y="159157"/>
                </a:lnTo>
                <a:lnTo>
                  <a:pt x="277486" y="164280"/>
                </a:lnTo>
                <a:lnTo>
                  <a:pt x="254013" y="194800"/>
                </a:lnTo>
                <a:lnTo>
                  <a:pt x="288207" y="194800"/>
                </a:lnTo>
                <a:lnTo>
                  <a:pt x="297765" y="160307"/>
                </a:lnTo>
                <a:lnTo>
                  <a:pt x="298108" y="148068"/>
                </a:lnTo>
                <a:close/>
              </a:path>
              <a:path w="599440" h="211454">
                <a:moveTo>
                  <a:pt x="245291" y="43044"/>
                </a:moveTo>
                <a:lnTo>
                  <a:pt x="207839" y="60179"/>
                </a:lnTo>
                <a:lnTo>
                  <a:pt x="194233" y="103959"/>
                </a:lnTo>
                <a:lnTo>
                  <a:pt x="195069" y="115765"/>
                </a:lnTo>
                <a:lnTo>
                  <a:pt x="214903" y="153684"/>
                </a:lnTo>
                <a:lnTo>
                  <a:pt x="245149" y="163527"/>
                </a:lnTo>
                <a:lnTo>
                  <a:pt x="254524" y="162558"/>
                </a:lnTo>
                <a:lnTo>
                  <a:pt x="263081" y="159653"/>
                </a:lnTo>
                <a:lnTo>
                  <a:pt x="270828" y="154821"/>
                </a:lnTo>
                <a:lnTo>
                  <a:pt x="277769" y="148068"/>
                </a:lnTo>
                <a:lnTo>
                  <a:pt x="298108" y="148068"/>
                </a:lnTo>
                <a:lnTo>
                  <a:pt x="298122" y="147004"/>
                </a:lnTo>
                <a:lnTo>
                  <a:pt x="237845" y="147004"/>
                </a:lnTo>
                <a:lnTo>
                  <a:pt x="230115" y="143458"/>
                </a:lnTo>
                <a:lnTo>
                  <a:pt x="214798" y="102541"/>
                </a:lnTo>
                <a:lnTo>
                  <a:pt x="215382" y="92516"/>
                </a:lnTo>
                <a:lnTo>
                  <a:pt x="237845" y="59567"/>
                </a:lnTo>
                <a:lnTo>
                  <a:pt x="279338" y="59567"/>
                </a:lnTo>
                <a:lnTo>
                  <a:pt x="272465" y="52528"/>
                </a:lnTo>
                <a:lnTo>
                  <a:pt x="264322" y="47255"/>
                </a:lnTo>
                <a:lnTo>
                  <a:pt x="255262" y="44096"/>
                </a:lnTo>
                <a:lnTo>
                  <a:pt x="245291" y="43044"/>
                </a:lnTo>
                <a:close/>
              </a:path>
              <a:path w="599440" h="211454">
                <a:moveTo>
                  <a:pt x="279338" y="59567"/>
                </a:moveTo>
                <a:lnTo>
                  <a:pt x="246709" y="59567"/>
                </a:lnTo>
                <a:lnTo>
                  <a:pt x="253253" y="60258"/>
                </a:lnTo>
                <a:lnTo>
                  <a:pt x="259279" y="62324"/>
                </a:lnTo>
                <a:lnTo>
                  <a:pt x="279434" y="102541"/>
                </a:lnTo>
                <a:lnTo>
                  <a:pt x="279428" y="103959"/>
                </a:lnTo>
                <a:lnTo>
                  <a:pt x="263941" y="143458"/>
                </a:lnTo>
                <a:lnTo>
                  <a:pt x="256212" y="147004"/>
                </a:lnTo>
                <a:lnTo>
                  <a:pt x="298122" y="147004"/>
                </a:lnTo>
                <a:lnTo>
                  <a:pt x="298122" y="59922"/>
                </a:lnTo>
                <a:lnTo>
                  <a:pt x="279684" y="59922"/>
                </a:lnTo>
                <a:lnTo>
                  <a:pt x="279338" y="59567"/>
                </a:lnTo>
                <a:close/>
              </a:path>
              <a:path w="599440" h="211454">
                <a:moveTo>
                  <a:pt x="298122" y="45739"/>
                </a:moveTo>
                <a:lnTo>
                  <a:pt x="279684" y="45739"/>
                </a:lnTo>
                <a:lnTo>
                  <a:pt x="279684" y="59922"/>
                </a:lnTo>
                <a:lnTo>
                  <a:pt x="298122" y="59922"/>
                </a:lnTo>
                <a:lnTo>
                  <a:pt x="298122" y="45739"/>
                </a:lnTo>
                <a:close/>
              </a:path>
              <a:path w="599440" h="211454">
                <a:moveTo>
                  <a:pt x="347903" y="850"/>
                </a:moveTo>
                <a:lnTo>
                  <a:pt x="327976" y="850"/>
                </a:lnTo>
                <a:lnTo>
                  <a:pt x="327976" y="23827"/>
                </a:lnTo>
                <a:lnTo>
                  <a:pt x="347903" y="23827"/>
                </a:lnTo>
                <a:lnTo>
                  <a:pt x="347903" y="850"/>
                </a:lnTo>
                <a:close/>
              </a:path>
              <a:path w="599440" h="211454">
                <a:moveTo>
                  <a:pt x="347903" y="45739"/>
                </a:moveTo>
                <a:lnTo>
                  <a:pt x="327976" y="45739"/>
                </a:lnTo>
                <a:lnTo>
                  <a:pt x="327976" y="163527"/>
                </a:lnTo>
                <a:lnTo>
                  <a:pt x="347903" y="163527"/>
                </a:lnTo>
                <a:lnTo>
                  <a:pt x="347903" y="45739"/>
                </a:lnTo>
                <a:close/>
              </a:path>
              <a:path w="599440" h="211454">
                <a:moveTo>
                  <a:pt x="425909" y="43044"/>
                </a:moveTo>
                <a:lnTo>
                  <a:pt x="388821" y="56163"/>
                </a:lnTo>
                <a:lnTo>
                  <a:pt x="370596" y="104598"/>
                </a:lnTo>
                <a:lnTo>
                  <a:pt x="371553" y="118665"/>
                </a:lnTo>
                <a:lnTo>
                  <a:pt x="394117" y="157277"/>
                </a:lnTo>
                <a:lnTo>
                  <a:pt x="425909" y="166222"/>
                </a:lnTo>
                <a:lnTo>
                  <a:pt x="433463" y="165770"/>
                </a:lnTo>
                <a:lnTo>
                  <a:pt x="466272" y="149770"/>
                </a:lnTo>
                <a:lnTo>
                  <a:pt x="425909" y="149770"/>
                </a:lnTo>
                <a:lnTo>
                  <a:pt x="418725" y="149064"/>
                </a:lnTo>
                <a:lnTo>
                  <a:pt x="391774" y="115209"/>
                </a:lnTo>
                <a:lnTo>
                  <a:pt x="391161" y="104598"/>
                </a:lnTo>
                <a:lnTo>
                  <a:pt x="391774" y="93987"/>
                </a:lnTo>
                <a:lnTo>
                  <a:pt x="418729" y="60271"/>
                </a:lnTo>
                <a:lnTo>
                  <a:pt x="425909" y="59567"/>
                </a:lnTo>
                <a:lnTo>
                  <a:pt x="466113" y="59567"/>
                </a:lnTo>
                <a:lnTo>
                  <a:pt x="465620" y="58929"/>
                </a:lnTo>
                <a:lnTo>
                  <a:pt x="457351" y="51989"/>
                </a:lnTo>
                <a:lnTo>
                  <a:pt x="447972" y="47024"/>
                </a:lnTo>
                <a:lnTo>
                  <a:pt x="437489" y="44040"/>
                </a:lnTo>
                <a:lnTo>
                  <a:pt x="425909" y="43044"/>
                </a:lnTo>
                <a:close/>
              </a:path>
              <a:path w="599440" h="211454">
                <a:moveTo>
                  <a:pt x="466113" y="59567"/>
                </a:moveTo>
                <a:lnTo>
                  <a:pt x="425909" y="59567"/>
                </a:lnTo>
                <a:lnTo>
                  <a:pt x="432956" y="60272"/>
                </a:lnTo>
                <a:lnTo>
                  <a:pt x="439418" y="62386"/>
                </a:lnTo>
                <a:lnTo>
                  <a:pt x="460454" y="102967"/>
                </a:lnTo>
                <a:lnTo>
                  <a:pt x="460478" y="104598"/>
                </a:lnTo>
                <a:lnTo>
                  <a:pt x="459891" y="114809"/>
                </a:lnTo>
                <a:lnTo>
                  <a:pt x="432994" y="149065"/>
                </a:lnTo>
                <a:lnTo>
                  <a:pt x="425909" y="149770"/>
                </a:lnTo>
                <a:lnTo>
                  <a:pt x="466272" y="149770"/>
                </a:lnTo>
                <a:lnTo>
                  <a:pt x="480583" y="113737"/>
                </a:lnTo>
                <a:lnTo>
                  <a:pt x="481009" y="102967"/>
                </a:lnTo>
                <a:lnTo>
                  <a:pt x="480050" y="89683"/>
                </a:lnTo>
                <a:lnTo>
                  <a:pt x="477171" y="77916"/>
                </a:lnTo>
                <a:lnTo>
                  <a:pt x="472363" y="67665"/>
                </a:lnTo>
                <a:lnTo>
                  <a:pt x="466113" y="59567"/>
                </a:lnTo>
                <a:close/>
              </a:path>
              <a:path w="599440" h="211454">
                <a:moveTo>
                  <a:pt x="455692" y="0"/>
                </a:moveTo>
                <a:lnTo>
                  <a:pt x="429525" y="0"/>
                </a:lnTo>
                <a:lnTo>
                  <a:pt x="414775" y="31060"/>
                </a:lnTo>
                <a:lnTo>
                  <a:pt x="431298" y="31060"/>
                </a:lnTo>
                <a:lnTo>
                  <a:pt x="455692" y="0"/>
                </a:lnTo>
                <a:close/>
              </a:path>
              <a:path w="599440" h="211454">
                <a:moveTo>
                  <a:pt x="521146" y="45739"/>
                </a:moveTo>
                <a:lnTo>
                  <a:pt x="503134" y="45739"/>
                </a:lnTo>
                <a:lnTo>
                  <a:pt x="503134" y="163527"/>
                </a:lnTo>
                <a:lnTo>
                  <a:pt x="523132" y="163527"/>
                </a:lnTo>
                <a:lnTo>
                  <a:pt x="523132" y="99208"/>
                </a:lnTo>
                <a:lnTo>
                  <a:pt x="523704" y="88785"/>
                </a:lnTo>
                <a:lnTo>
                  <a:pt x="540129" y="62475"/>
                </a:lnTo>
                <a:lnTo>
                  <a:pt x="521146" y="62475"/>
                </a:lnTo>
                <a:lnTo>
                  <a:pt x="521146" y="45739"/>
                </a:lnTo>
                <a:close/>
              </a:path>
              <a:path w="599440" h="211454">
                <a:moveTo>
                  <a:pt x="594028" y="60347"/>
                </a:moveTo>
                <a:lnTo>
                  <a:pt x="559723" y="60347"/>
                </a:lnTo>
                <a:lnTo>
                  <a:pt x="564404" y="61553"/>
                </a:lnTo>
                <a:lnTo>
                  <a:pt x="568304" y="63964"/>
                </a:lnTo>
                <a:lnTo>
                  <a:pt x="572275" y="66375"/>
                </a:lnTo>
                <a:lnTo>
                  <a:pt x="575041" y="69566"/>
                </a:lnTo>
                <a:lnTo>
                  <a:pt x="578161" y="77650"/>
                </a:lnTo>
                <a:lnTo>
                  <a:pt x="578941" y="83749"/>
                </a:lnTo>
                <a:lnTo>
                  <a:pt x="578941" y="163527"/>
                </a:lnTo>
                <a:lnTo>
                  <a:pt x="598868" y="163527"/>
                </a:lnTo>
                <a:lnTo>
                  <a:pt x="598777" y="80177"/>
                </a:lnTo>
                <a:lnTo>
                  <a:pt x="594542" y="61056"/>
                </a:lnTo>
                <a:lnTo>
                  <a:pt x="594028" y="60347"/>
                </a:lnTo>
                <a:close/>
              </a:path>
              <a:path w="599440" h="211454">
                <a:moveTo>
                  <a:pt x="565751" y="43044"/>
                </a:moveTo>
                <a:lnTo>
                  <a:pt x="558589" y="43044"/>
                </a:lnTo>
                <a:lnTo>
                  <a:pt x="547074" y="44255"/>
                </a:lnTo>
                <a:lnTo>
                  <a:pt x="536995" y="47893"/>
                </a:lnTo>
                <a:lnTo>
                  <a:pt x="528353" y="53964"/>
                </a:lnTo>
                <a:lnTo>
                  <a:pt x="521146" y="62475"/>
                </a:lnTo>
                <a:lnTo>
                  <a:pt x="540129" y="62475"/>
                </a:lnTo>
                <a:lnTo>
                  <a:pt x="545895" y="60347"/>
                </a:lnTo>
                <a:lnTo>
                  <a:pt x="594028" y="60347"/>
                </a:lnTo>
                <a:lnTo>
                  <a:pt x="591564" y="56943"/>
                </a:lnTo>
                <a:lnTo>
                  <a:pt x="588585" y="52759"/>
                </a:lnTo>
                <a:lnTo>
                  <a:pt x="584189" y="49427"/>
                </a:lnTo>
                <a:lnTo>
                  <a:pt x="572275" y="44321"/>
                </a:lnTo>
                <a:lnTo>
                  <a:pt x="565751" y="43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bg object 8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0653499" y="15002176"/>
            <a:ext cx="447559" cy="220569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21290687" y="14933223"/>
            <a:ext cx="1742803" cy="289954"/>
          </a:xfrm>
          <a:custGeom>
            <a:avLst/>
            <a:gdLst/>
            <a:ahLst/>
            <a:cxnLst/>
            <a:rect l="l" t="t" r="r" b="b"/>
            <a:pathLst>
              <a:path w="864870" h="161925">
                <a:moveTo>
                  <a:pt x="98128" y="55029"/>
                </a:moveTo>
                <a:lnTo>
                  <a:pt x="63751" y="55029"/>
                </a:lnTo>
                <a:lnTo>
                  <a:pt x="71339" y="57298"/>
                </a:lnTo>
                <a:lnTo>
                  <a:pt x="76445" y="61766"/>
                </a:lnTo>
                <a:lnTo>
                  <a:pt x="80203" y="65098"/>
                </a:lnTo>
                <a:lnTo>
                  <a:pt x="82118" y="70843"/>
                </a:lnTo>
                <a:lnTo>
                  <a:pt x="82047" y="81480"/>
                </a:lnTo>
                <a:lnTo>
                  <a:pt x="38435" y="92046"/>
                </a:lnTo>
                <a:lnTo>
                  <a:pt x="32549" y="93039"/>
                </a:lnTo>
                <a:lnTo>
                  <a:pt x="1276" y="116866"/>
                </a:lnTo>
                <a:lnTo>
                  <a:pt x="0" y="122184"/>
                </a:lnTo>
                <a:lnTo>
                  <a:pt x="0" y="127928"/>
                </a:lnTo>
                <a:lnTo>
                  <a:pt x="23091" y="159299"/>
                </a:lnTo>
                <a:lnTo>
                  <a:pt x="40279" y="161683"/>
                </a:lnTo>
                <a:lnTo>
                  <a:pt x="48079" y="161683"/>
                </a:lnTo>
                <a:lnTo>
                  <a:pt x="55454" y="160336"/>
                </a:lnTo>
                <a:lnTo>
                  <a:pt x="69141" y="155159"/>
                </a:lnTo>
                <a:lnTo>
                  <a:pt x="76232" y="150763"/>
                </a:lnTo>
                <a:lnTo>
                  <a:pt x="81784" y="146011"/>
                </a:lnTo>
                <a:lnTo>
                  <a:pt x="37300" y="146011"/>
                </a:lnTo>
                <a:lnTo>
                  <a:pt x="31343" y="144238"/>
                </a:lnTo>
                <a:lnTo>
                  <a:pt x="27301" y="140693"/>
                </a:lnTo>
                <a:lnTo>
                  <a:pt x="23330" y="137147"/>
                </a:lnTo>
                <a:lnTo>
                  <a:pt x="21274" y="132679"/>
                </a:lnTo>
                <a:lnTo>
                  <a:pt x="21274" y="123886"/>
                </a:lnTo>
                <a:lnTo>
                  <a:pt x="49356" y="107363"/>
                </a:lnTo>
                <a:lnTo>
                  <a:pt x="59538" y="105740"/>
                </a:lnTo>
                <a:lnTo>
                  <a:pt x="68378" y="103950"/>
                </a:lnTo>
                <a:lnTo>
                  <a:pt x="75862" y="101988"/>
                </a:lnTo>
                <a:lnTo>
                  <a:pt x="81976" y="99846"/>
                </a:lnTo>
                <a:lnTo>
                  <a:pt x="102186" y="99846"/>
                </a:lnTo>
                <a:lnTo>
                  <a:pt x="102186" y="74105"/>
                </a:lnTo>
                <a:lnTo>
                  <a:pt x="101832" y="68006"/>
                </a:lnTo>
                <a:lnTo>
                  <a:pt x="101194" y="64602"/>
                </a:lnTo>
                <a:lnTo>
                  <a:pt x="99988" y="59071"/>
                </a:lnTo>
                <a:lnTo>
                  <a:pt x="98128" y="55029"/>
                </a:lnTo>
                <a:close/>
              </a:path>
              <a:path w="864870" h="161925">
                <a:moveTo>
                  <a:pt x="103423" y="144451"/>
                </a:moveTo>
                <a:lnTo>
                  <a:pt x="83607" y="144451"/>
                </a:lnTo>
                <a:lnTo>
                  <a:pt x="84245" y="149982"/>
                </a:lnTo>
                <a:lnTo>
                  <a:pt x="85593" y="154876"/>
                </a:lnTo>
                <a:lnTo>
                  <a:pt x="87649" y="158989"/>
                </a:lnTo>
                <a:lnTo>
                  <a:pt x="108498" y="158989"/>
                </a:lnTo>
                <a:lnTo>
                  <a:pt x="105945" y="154450"/>
                </a:lnTo>
                <a:lnTo>
                  <a:pt x="104314" y="149770"/>
                </a:lnTo>
                <a:lnTo>
                  <a:pt x="103463" y="144806"/>
                </a:lnTo>
                <a:lnTo>
                  <a:pt x="103423" y="144451"/>
                </a:lnTo>
                <a:close/>
              </a:path>
              <a:path w="864870" h="161925">
                <a:moveTo>
                  <a:pt x="102186" y="99846"/>
                </a:moveTo>
                <a:lnTo>
                  <a:pt x="81976" y="99846"/>
                </a:lnTo>
                <a:lnTo>
                  <a:pt x="81976" y="115944"/>
                </a:lnTo>
                <a:lnTo>
                  <a:pt x="80912" y="122610"/>
                </a:lnTo>
                <a:lnTo>
                  <a:pt x="52689" y="146011"/>
                </a:lnTo>
                <a:lnTo>
                  <a:pt x="81784" y="146011"/>
                </a:lnTo>
                <a:lnTo>
                  <a:pt x="83607" y="144451"/>
                </a:lnTo>
                <a:lnTo>
                  <a:pt x="103423" y="144451"/>
                </a:lnTo>
                <a:lnTo>
                  <a:pt x="102904" y="139858"/>
                </a:lnTo>
                <a:lnTo>
                  <a:pt x="102523" y="132679"/>
                </a:lnTo>
                <a:lnTo>
                  <a:pt x="102274" y="122610"/>
                </a:lnTo>
                <a:lnTo>
                  <a:pt x="102186" y="99846"/>
                </a:lnTo>
                <a:close/>
              </a:path>
              <a:path w="864870" h="161925">
                <a:moveTo>
                  <a:pt x="66659" y="38506"/>
                </a:moveTo>
                <a:lnTo>
                  <a:pt x="56589" y="38506"/>
                </a:lnTo>
                <a:lnTo>
                  <a:pt x="49210" y="38771"/>
                </a:lnTo>
                <a:lnTo>
                  <a:pt x="12141" y="54603"/>
                </a:lnTo>
                <a:lnTo>
                  <a:pt x="3403" y="74814"/>
                </a:lnTo>
                <a:lnTo>
                  <a:pt x="22976" y="77438"/>
                </a:lnTo>
                <a:lnTo>
                  <a:pt x="25103" y="69070"/>
                </a:lnTo>
                <a:lnTo>
                  <a:pt x="28436" y="63255"/>
                </a:lnTo>
                <a:lnTo>
                  <a:pt x="32904" y="59993"/>
                </a:lnTo>
                <a:lnTo>
                  <a:pt x="37371" y="56660"/>
                </a:lnTo>
                <a:lnTo>
                  <a:pt x="44321" y="55029"/>
                </a:lnTo>
                <a:lnTo>
                  <a:pt x="98128" y="55029"/>
                </a:lnTo>
                <a:lnTo>
                  <a:pt x="97932" y="54603"/>
                </a:lnTo>
                <a:lnTo>
                  <a:pt x="91975" y="47370"/>
                </a:lnTo>
                <a:lnTo>
                  <a:pt x="87365" y="44392"/>
                </a:lnTo>
                <a:lnTo>
                  <a:pt x="74814" y="39711"/>
                </a:lnTo>
                <a:lnTo>
                  <a:pt x="66659" y="38506"/>
                </a:lnTo>
                <a:close/>
              </a:path>
              <a:path w="864870" h="161925">
                <a:moveTo>
                  <a:pt x="152252" y="41200"/>
                </a:moveTo>
                <a:lnTo>
                  <a:pt x="132254" y="41200"/>
                </a:lnTo>
                <a:lnTo>
                  <a:pt x="132342" y="123957"/>
                </a:lnTo>
                <a:lnTo>
                  <a:pt x="153032" y="157641"/>
                </a:lnTo>
                <a:lnTo>
                  <a:pt x="159059" y="160336"/>
                </a:lnTo>
                <a:lnTo>
                  <a:pt x="165584" y="161683"/>
                </a:lnTo>
                <a:lnTo>
                  <a:pt x="172533" y="161683"/>
                </a:lnTo>
                <a:lnTo>
                  <a:pt x="183728" y="160433"/>
                </a:lnTo>
                <a:lnTo>
                  <a:pt x="193692" y="156684"/>
                </a:lnTo>
                <a:lnTo>
                  <a:pt x="202420" y="150435"/>
                </a:lnTo>
                <a:lnTo>
                  <a:pt x="207539" y="144451"/>
                </a:lnTo>
                <a:lnTo>
                  <a:pt x="170548" y="144451"/>
                </a:lnTo>
                <a:lnTo>
                  <a:pt x="165513" y="142962"/>
                </a:lnTo>
                <a:lnTo>
                  <a:pt x="152252" y="116937"/>
                </a:lnTo>
                <a:lnTo>
                  <a:pt x="152252" y="41200"/>
                </a:lnTo>
                <a:close/>
              </a:path>
              <a:path w="864870" h="161925">
                <a:moveTo>
                  <a:pt x="227775" y="141686"/>
                </a:moveTo>
                <a:lnTo>
                  <a:pt x="209905" y="141686"/>
                </a:lnTo>
                <a:lnTo>
                  <a:pt x="209905" y="158989"/>
                </a:lnTo>
                <a:lnTo>
                  <a:pt x="227775" y="158989"/>
                </a:lnTo>
                <a:lnTo>
                  <a:pt x="227775" y="141686"/>
                </a:lnTo>
                <a:close/>
              </a:path>
              <a:path w="864870" h="161925">
                <a:moveTo>
                  <a:pt x="227775" y="41200"/>
                </a:moveTo>
                <a:lnTo>
                  <a:pt x="207777" y="41200"/>
                </a:lnTo>
                <a:lnTo>
                  <a:pt x="207777" y="114384"/>
                </a:lnTo>
                <a:lnTo>
                  <a:pt x="206714" y="122042"/>
                </a:lnTo>
                <a:lnTo>
                  <a:pt x="204398" y="127574"/>
                </a:lnTo>
                <a:lnTo>
                  <a:pt x="202317" y="132609"/>
                </a:lnTo>
                <a:lnTo>
                  <a:pt x="198629" y="136792"/>
                </a:lnTo>
                <a:lnTo>
                  <a:pt x="188134" y="142891"/>
                </a:lnTo>
                <a:lnTo>
                  <a:pt x="182532" y="144451"/>
                </a:lnTo>
                <a:lnTo>
                  <a:pt x="207539" y="144451"/>
                </a:lnTo>
                <a:lnTo>
                  <a:pt x="209905" y="141686"/>
                </a:lnTo>
                <a:lnTo>
                  <a:pt x="227775" y="141686"/>
                </a:lnTo>
                <a:lnTo>
                  <a:pt x="227775" y="41200"/>
                </a:lnTo>
                <a:close/>
              </a:path>
              <a:path w="864870" h="161925">
                <a:moveTo>
                  <a:pt x="275642" y="41200"/>
                </a:moveTo>
                <a:lnTo>
                  <a:pt x="257772" y="41200"/>
                </a:lnTo>
                <a:lnTo>
                  <a:pt x="257772" y="158989"/>
                </a:lnTo>
                <a:lnTo>
                  <a:pt x="277769" y="158989"/>
                </a:lnTo>
                <a:lnTo>
                  <a:pt x="277769" y="87153"/>
                </a:lnTo>
                <a:lnTo>
                  <a:pt x="278833" y="78927"/>
                </a:lnTo>
                <a:lnTo>
                  <a:pt x="283088" y="67510"/>
                </a:lnTo>
                <a:lnTo>
                  <a:pt x="286563" y="63184"/>
                </a:lnTo>
                <a:lnTo>
                  <a:pt x="291385" y="60276"/>
                </a:lnTo>
                <a:lnTo>
                  <a:pt x="295457" y="57723"/>
                </a:lnTo>
                <a:lnTo>
                  <a:pt x="275642" y="57723"/>
                </a:lnTo>
                <a:lnTo>
                  <a:pt x="275642" y="41200"/>
                </a:lnTo>
                <a:close/>
              </a:path>
              <a:path w="864870" h="161925">
                <a:moveTo>
                  <a:pt x="343482" y="55809"/>
                </a:moveTo>
                <a:lnTo>
                  <a:pt x="314361" y="55809"/>
                </a:lnTo>
                <a:lnTo>
                  <a:pt x="319680" y="58007"/>
                </a:lnTo>
                <a:lnTo>
                  <a:pt x="324152" y="64106"/>
                </a:lnTo>
                <a:lnTo>
                  <a:pt x="326204" y="66871"/>
                </a:lnTo>
                <a:lnTo>
                  <a:pt x="327764" y="73537"/>
                </a:lnTo>
                <a:lnTo>
                  <a:pt x="327764" y="158989"/>
                </a:lnTo>
                <a:lnTo>
                  <a:pt x="347761" y="158989"/>
                </a:lnTo>
                <a:lnTo>
                  <a:pt x="347761" y="90557"/>
                </a:lnTo>
                <a:lnTo>
                  <a:pt x="348279" y="82076"/>
                </a:lnTo>
                <a:lnTo>
                  <a:pt x="349827" y="74831"/>
                </a:lnTo>
                <a:lnTo>
                  <a:pt x="352399" y="68837"/>
                </a:lnTo>
                <a:lnTo>
                  <a:pt x="355987" y="64106"/>
                </a:lnTo>
                <a:lnTo>
                  <a:pt x="360888" y="59142"/>
                </a:lnTo>
                <a:lnTo>
                  <a:pt x="344641" y="59142"/>
                </a:lnTo>
                <a:lnTo>
                  <a:pt x="343482" y="55809"/>
                </a:lnTo>
                <a:close/>
              </a:path>
              <a:path w="864870" h="161925">
                <a:moveTo>
                  <a:pt x="413047" y="55809"/>
                </a:moveTo>
                <a:lnTo>
                  <a:pt x="381162" y="55809"/>
                </a:lnTo>
                <a:lnTo>
                  <a:pt x="385204" y="56872"/>
                </a:lnTo>
                <a:lnTo>
                  <a:pt x="388608" y="59000"/>
                </a:lnTo>
                <a:lnTo>
                  <a:pt x="392012" y="61198"/>
                </a:lnTo>
                <a:lnTo>
                  <a:pt x="394352" y="64035"/>
                </a:lnTo>
                <a:lnTo>
                  <a:pt x="396905" y="71055"/>
                </a:lnTo>
                <a:lnTo>
                  <a:pt x="397543" y="76799"/>
                </a:lnTo>
                <a:lnTo>
                  <a:pt x="397543" y="158989"/>
                </a:lnTo>
                <a:lnTo>
                  <a:pt x="417470" y="158989"/>
                </a:lnTo>
                <a:lnTo>
                  <a:pt x="417389" y="76799"/>
                </a:lnTo>
                <a:lnTo>
                  <a:pt x="416874" y="68664"/>
                </a:lnTo>
                <a:lnTo>
                  <a:pt x="415094" y="60542"/>
                </a:lnTo>
                <a:lnTo>
                  <a:pt x="413047" y="55809"/>
                </a:lnTo>
                <a:close/>
              </a:path>
              <a:path w="864870" h="161925">
                <a:moveTo>
                  <a:pt x="381020" y="38506"/>
                </a:moveTo>
                <a:lnTo>
                  <a:pt x="370370" y="39796"/>
                </a:lnTo>
                <a:lnTo>
                  <a:pt x="360756" y="43665"/>
                </a:lnTo>
                <a:lnTo>
                  <a:pt x="352180" y="50113"/>
                </a:lnTo>
                <a:lnTo>
                  <a:pt x="344641" y="59142"/>
                </a:lnTo>
                <a:lnTo>
                  <a:pt x="360888" y="59142"/>
                </a:lnTo>
                <a:lnTo>
                  <a:pt x="361448" y="58574"/>
                </a:lnTo>
                <a:lnTo>
                  <a:pt x="368326" y="55809"/>
                </a:lnTo>
                <a:lnTo>
                  <a:pt x="413047" y="55809"/>
                </a:lnTo>
                <a:lnTo>
                  <a:pt x="412145" y="53723"/>
                </a:lnTo>
                <a:lnTo>
                  <a:pt x="408038" y="48221"/>
                </a:lnTo>
                <a:lnTo>
                  <a:pt x="402770" y="43966"/>
                </a:lnTo>
                <a:lnTo>
                  <a:pt x="396550" y="40943"/>
                </a:lnTo>
                <a:lnTo>
                  <a:pt x="389290" y="39116"/>
                </a:lnTo>
                <a:lnTo>
                  <a:pt x="381020" y="38506"/>
                </a:lnTo>
                <a:close/>
              </a:path>
              <a:path w="864870" h="161925">
                <a:moveTo>
                  <a:pt x="320105" y="38506"/>
                </a:moveTo>
                <a:lnTo>
                  <a:pt x="303511" y="38506"/>
                </a:lnTo>
                <a:lnTo>
                  <a:pt x="296562" y="40279"/>
                </a:lnTo>
                <a:lnTo>
                  <a:pt x="290001" y="43981"/>
                </a:lnTo>
                <a:lnTo>
                  <a:pt x="284293" y="47299"/>
                </a:lnTo>
                <a:lnTo>
                  <a:pt x="279329" y="51909"/>
                </a:lnTo>
                <a:lnTo>
                  <a:pt x="275642" y="57723"/>
                </a:lnTo>
                <a:lnTo>
                  <a:pt x="295457" y="57723"/>
                </a:lnTo>
                <a:lnTo>
                  <a:pt x="296136" y="57298"/>
                </a:lnTo>
                <a:lnTo>
                  <a:pt x="301313" y="55809"/>
                </a:lnTo>
                <a:lnTo>
                  <a:pt x="343482" y="55809"/>
                </a:lnTo>
                <a:lnTo>
                  <a:pt x="342372" y="52618"/>
                </a:lnTo>
                <a:lnTo>
                  <a:pt x="338401" y="47583"/>
                </a:lnTo>
                <a:lnTo>
                  <a:pt x="332870" y="43966"/>
                </a:lnTo>
                <a:lnTo>
                  <a:pt x="327267" y="40350"/>
                </a:lnTo>
                <a:lnTo>
                  <a:pt x="320105" y="38506"/>
                </a:lnTo>
                <a:close/>
              </a:path>
              <a:path w="864870" h="161925">
                <a:moveTo>
                  <a:pt x="495050" y="38506"/>
                </a:moveTo>
                <a:lnTo>
                  <a:pt x="455338" y="54887"/>
                </a:lnTo>
                <a:lnTo>
                  <a:pt x="440020" y="101052"/>
                </a:lnTo>
                <a:lnTo>
                  <a:pt x="440976" y="114614"/>
                </a:lnTo>
                <a:lnTo>
                  <a:pt x="463425" y="152708"/>
                </a:lnTo>
                <a:lnTo>
                  <a:pt x="496184" y="161683"/>
                </a:lnTo>
                <a:lnTo>
                  <a:pt x="505996" y="161058"/>
                </a:lnTo>
                <a:lnTo>
                  <a:pt x="536749" y="145231"/>
                </a:lnTo>
                <a:lnTo>
                  <a:pt x="496326" y="145231"/>
                </a:lnTo>
                <a:lnTo>
                  <a:pt x="489239" y="144581"/>
                </a:lnTo>
                <a:lnTo>
                  <a:pt x="461776" y="114315"/>
                </a:lnTo>
                <a:lnTo>
                  <a:pt x="460656" y="105165"/>
                </a:lnTo>
                <a:lnTo>
                  <a:pt x="548519" y="105165"/>
                </a:lnTo>
                <a:lnTo>
                  <a:pt x="548661" y="101052"/>
                </a:lnTo>
                <a:lnTo>
                  <a:pt x="548661" y="99846"/>
                </a:lnTo>
                <a:lnTo>
                  <a:pt x="547911" y="88784"/>
                </a:lnTo>
                <a:lnTo>
                  <a:pt x="461791" y="88784"/>
                </a:lnTo>
                <a:lnTo>
                  <a:pt x="462800" y="81457"/>
                </a:lnTo>
                <a:lnTo>
                  <a:pt x="486115" y="54887"/>
                </a:lnTo>
                <a:lnTo>
                  <a:pt x="533908" y="54887"/>
                </a:lnTo>
                <a:lnTo>
                  <a:pt x="533698" y="54603"/>
                </a:lnTo>
                <a:lnTo>
                  <a:pt x="525665" y="47571"/>
                </a:lnTo>
                <a:lnTo>
                  <a:pt x="516554" y="42539"/>
                </a:lnTo>
                <a:lnTo>
                  <a:pt x="506354" y="39515"/>
                </a:lnTo>
                <a:lnTo>
                  <a:pt x="495050" y="38506"/>
                </a:lnTo>
                <a:close/>
              </a:path>
              <a:path w="864870" h="161925">
                <a:moveTo>
                  <a:pt x="527386" y="121050"/>
                </a:moveTo>
                <a:lnTo>
                  <a:pt x="503630" y="145231"/>
                </a:lnTo>
                <a:lnTo>
                  <a:pt x="536749" y="145231"/>
                </a:lnTo>
                <a:lnTo>
                  <a:pt x="541055" y="139664"/>
                </a:lnTo>
                <a:lnTo>
                  <a:pt x="545057" y="132139"/>
                </a:lnTo>
                <a:lnTo>
                  <a:pt x="548022" y="123602"/>
                </a:lnTo>
                <a:lnTo>
                  <a:pt x="527386" y="121050"/>
                </a:lnTo>
                <a:close/>
              </a:path>
              <a:path w="864870" h="161925">
                <a:moveTo>
                  <a:pt x="533908" y="54887"/>
                </a:moveTo>
                <a:lnTo>
                  <a:pt x="495333" y="54887"/>
                </a:lnTo>
                <a:lnTo>
                  <a:pt x="502550" y="55616"/>
                </a:lnTo>
                <a:lnTo>
                  <a:pt x="509082" y="57794"/>
                </a:lnTo>
                <a:lnTo>
                  <a:pt x="527599" y="88784"/>
                </a:lnTo>
                <a:lnTo>
                  <a:pt x="547911" y="88784"/>
                </a:lnTo>
                <a:lnTo>
                  <a:pt x="547729" y="86086"/>
                </a:lnTo>
                <a:lnTo>
                  <a:pt x="544929" y="73954"/>
                </a:lnTo>
                <a:lnTo>
                  <a:pt x="540254" y="63458"/>
                </a:lnTo>
                <a:lnTo>
                  <a:pt x="533908" y="54887"/>
                </a:lnTo>
                <a:close/>
              </a:path>
              <a:path w="864870" h="161925">
                <a:moveTo>
                  <a:pt x="590642" y="41200"/>
                </a:moveTo>
                <a:lnTo>
                  <a:pt x="572630" y="41200"/>
                </a:lnTo>
                <a:lnTo>
                  <a:pt x="572630" y="158989"/>
                </a:lnTo>
                <a:lnTo>
                  <a:pt x="592627" y="158989"/>
                </a:lnTo>
                <a:lnTo>
                  <a:pt x="592627" y="94670"/>
                </a:lnTo>
                <a:lnTo>
                  <a:pt x="593201" y="84246"/>
                </a:lnTo>
                <a:lnTo>
                  <a:pt x="609624" y="57936"/>
                </a:lnTo>
                <a:lnTo>
                  <a:pt x="590642" y="57936"/>
                </a:lnTo>
                <a:lnTo>
                  <a:pt x="590642" y="41200"/>
                </a:lnTo>
                <a:close/>
              </a:path>
              <a:path w="864870" h="161925">
                <a:moveTo>
                  <a:pt x="663524" y="55809"/>
                </a:moveTo>
                <a:lnTo>
                  <a:pt x="629219" y="55809"/>
                </a:lnTo>
                <a:lnTo>
                  <a:pt x="633899" y="57014"/>
                </a:lnTo>
                <a:lnTo>
                  <a:pt x="637799" y="59425"/>
                </a:lnTo>
                <a:lnTo>
                  <a:pt x="641771" y="61836"/>
                </a:lnTo>
                <a:lnTo>
                  <a:pt x="644536" y="65028"/>
                </a:lnTo>
                <a:lnTo>
                  <a:pt x="647656" y="73112"/>
                </a:lnTo>
                <a:lnTo>
                  <a:pt x="648437" y="79210"/>
                </a:lnTo>
                <a:lnTo>
                  <a:pt x="648437" y="158989"/>
                </a:lnTo>
                <a:lnTo>
                  <a:pt x="668363" y="158989"/>
                </a:lnTo>
                <a:lnTo>
                  <a:pt x="668272" y="75638"/>
                </a:lnTo>
                <a:lnTo>
                  <a:pt x="664038" y="56518"/>
                </a:lnTo>
                <a:lnTo>
                  <a:pt x="663524" y="55809"/>
                </a:lnTo>
                <a:close/>
              </a:path>
              <a:path w="864870" h="161925">
                <a:moveTo>
                  <a:pt x="635247" y="38506"/>
                </a:moveTo>
                <a:lnTo>
                  <a:pt x="628084" y="38506"/>
                </a:lnTo>
                <a:lnTo>
                  <a:pt x="616570" y="39717"/>
                </a:lnTo>
                <a:lnTo>
                  <a:pt x="606491" y="43355"/>
                </a:lnTo>
                <a:lnTo>
                  <a:pt x="597848" y="49425"/>
                </a:lnTo>
                <a:lnTo>
                  <a:pt x="590642" y="57936"/>
                </a:lnTo>
                <a:lnTo>
                  <a:pt x="609624" y="57936"/>
                </a:lnTo>
                <a:lnTo>
                  <a:pt x="615391" y="55809"/>
                </a:lnTo>
                <a:lnTo>
                  <a:pt x="663524" y="55809"/>
                </a:lnTo>
                <a:lnTo>
                  <a:pt x="661059" y="52405"/>
                </a:lnTo>
                <a:lnTo>
                  <a:pt x="658081" y="48221"/>
                </a:lnTo>
                <a:lnTo>
                  <a:pt x="653684" y="44888"/>
                </a:lnTo>
                <a:lnTo>
                  <a:pt x="641771" y="39782"/>
                </a:lnTo>
                <a:lnTo>
                  <a:pt x="635247" y="38506"/>
                </a:lnTo>
                <a:close/>
              </a:path>
              <a:path w="864870" h="161925">
                <a:moveTo>
                  <a:pt x="722116" y="56731"/>
                </a:moveTo>
                <a:lnTo>
                  <a:pt x="702260" y="56731"/>
                </a:lnTo>
                <a:lnTo>
                  <a:pt x="702260" y="136438"/>
                </a:lnTo>
                <a:lnTo>
                  <a:pt x="722754" y="160549"/>
                </a:lnTo>
                <a:lnTo>
                  <a:pt x="734455" y="160549"/>
                </a:lnTo>
                <a:lnTo>
                  <a:pt x="739490" y="159981"/>
                </a:lnTo>
                <a:lnTo>
                  <a:pt x="745092" y="158776"/>
                </a:lnTo>
                <a:lnTo>
                  <a:pt x="742313" y="141898"/>
                </a:lnTo>
                <a:lnTo>
                  <a:pt x="730484" y="141898"/>
                </a:lnTo>
                <a:lnTo>
                  <a:pt x="728215" y="141402"/>
                </a:lnTo>
                <a:lnTo>
                  <a:pt x="722116" y="131261"/>
                </a:lnTo>
                <a:lnTo>
                  <a:pt x="722116" y="56731"/>
                </a:lnTo>
                <a:close/>
              </a:path>
              <a:path w="864870" h="161925">
                <a:moveTo>
                  <a:pt x="742185" y="141118"/>
                </a:moveTo>
                <a:lnTo>
                  <a:pt x="738568" y="141615"/>
                </a:lnTo>
                <a:lnTo>
                  <a:pt x="735661" y="141898"/>
                </a:lnTo>
                <a:lnTo>
                  <a:pt x="742313" y="141898"/>
                </a:lnTo>
                <a:lnTo>
                  <a:pt x="742185" y="141118"/>
                </a:lnTo>
                <a:close/>
              </a:path>
              <a:path w="864870" h="161925">
                <a:moveTo>
                  <a:pt x="742185" y="41200"/>
                </a:moveTo>
                <a:lnTo>
                  <a:pt x="687581" y="41200"/>
                </a:lnTo>
                <a:lnTo>
                  <a:pt x="687581" y="56731"/>
                </a:lnTo>
                <a:lnTo>
                  <a:pt x="742185" y="56731"/>
                </a:lnTo>
                <a:lnTo>
                  <a:pt x="742185" y="41200"/>
                </a:lnTo>
                <a:close/>
              </a:path>
              <a:path w="864870" h="161925">
                <a:moveTo>
                  <a:pt x="722116" y="0"/>
                </a:moveTo>
                <a:lnTo>
                  <a:pt x="702260" y="11984"/>
                </a:lnTo>
                <a:lnTo>
                  <a:pt x="702260" y="41200"/>
                </a:lnTo>
                <a:lnTo>
                  <a:pt x="722116" y="41200"/>
                </a:lnTo>
                <a:lnTo>
                  <a:pt x="722116" y="0"/>
                </a:lnTo>
                <a:close/>
              </a:path>
              <a:path w="864870" h="161925">
                <a:moveTo>
                  <a:pt x="809411" y="38506"/>
                </a:moveTo>
                <a:lnTo>
                  <a:pt x="772323" y="51625"/>
                </a:lnTo>
                <a:lnTo>
                  <a:pt x="754098" y="100059"/>
                </a:lnTo>
                <a:lnTo>
                  <a:pt x="755056" y="114127"/>
                </a:lnTo>
                <a:lnTo>
                  <a:pt x="777620" y="152738"/>
                </a:lnTo>
                <a:lnTo>
                  <a:pt x="809411" y="161683"/>
                </a:lnTo>
                <a:lnTo>
                  <a:pt x="816966" y="161231"/>
                </a:lnTo>
                <a:lnTo>
                  <a:pt x="849774" y="145231"/>
                </a:lnTo>
                <a:lnTo>
                  <a:pt x="809411" y="145231"/>
                </a:lnTo>
                <a:lnTo>
                  <a:pt x="802228" y="144525"/>
                </a:lnTo>
                <a:lnTo>
                  <a:pt x="775276" y="110671"/>
                </a:lnTo>
                <a:lnTo>
                  <a:pt x="774663" y="100059"/>
                </a:lnTo>
                <a:lnTo>
                  <a:pt x="775276" y="89449"/>
                </a:lnTo>
                <a:lnTo>
                  <a:pt x="802231" y="55732"/>
                </a:lnTo>
                <a:lnTo>
                  <a:pt x="809411" y="55029"/>
                </a:lnTo>
                <a:lnTo>
                  <a:pt x="849616" y="55029"/>
                </a:lnTo>
                <a:lnTo>
                  <a:pt x="849123" y="54390"/>
                </a:lnTo>
                <a:lnTo>
                  <a:pt x="840854" y="47451"/>
                </a:lnTo>
                <a:lnTo>
                  <a:pt x="831474" y="42486"/>
                </a:lnTo>
                <a:lnTo>
                  <a:pt x="820991" y="39502"/>
                </a:lnTo>
                <a:lnTo>
                  <a:pt x="809411" y="38506"/>
                </a:lnTo>
                <a:close/>
              </a:path>
              <a:path w="864870" h="161925">
                <a:moveTo>
                  <a:pt x="849616" y="55029"/>
                </a:moveTo>
                <a:lnTo>
                  <a:pt x="809411" y="55029"/>
                </a:lnTo>
                <a:lnTo>
                  <a:pt x="816458" y="55733"/>
                </a:lnTo>
                <a:lnTo>
                  <a:pt x="822920" y="57848"/>
                </a:lnTo>
                <a:lnTo>
                  <a:pt x="843957" y="98428"/>
                </a:lnTo>
                <a:lnTo>
                  <a:pt x="843980" y="100059"/>
                </a:lnTo>
                <a:lnTo>
                  <a:pt x="843393" y="110271"/>
                </a:lnTo>
                <a:lnTo>
                  <a:pt x="816497" y="144527"/>
                </a:lnTo>
                <a:lnTo>
                  <a:pt x="809411" y="145231"/>
                </a:lnTo>
                <a:lnTo>
                  <a:pt x="849774" y="145231"/>
                </a:lnTo>
                <a:lnTo>
                  <a:pt x="864086" y="109198"/>
                </a:lnTo>
                <a:lnTo>
                  <a:pt x="864511" y="98428"/>
                </a:lnTo>
                <a:lnTo>
                  <a:pt x="863553" y="85145"/>
                </a:lnTo>
                <a:lnTo>
                  <a:pt x="860673" y="73378"/>
                </a:lnTo>
                <a:lnTo>
                  <a:pt x="855865" y="63126"/>
                </a:lnTo>
                <a:lnTo>
                  <a:pt x="849616" y="55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bg object 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3206964" y="14926621"/>
            <a:ext cx="471994" cy="296124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23868730" y="14921675"/>
            <a:ext cx="2176587" cy="301324"/>
          </a:xfrm>
          <a:custGeom>
            <a:avLst/>
            <a:gdLst/>
            <a:ahLst/>
            <a:cxnLst/>
            <a:rect l="l" t="t" r="r" b="b"/>
            <a:pathLst>
              <a:path w="1080134" h="168275">
                <a:moveTo>
                  <a:pt x="19989" y="2768"/>
                </a:moveTo>
                <a:lnTo>
                  <a:pt x="0" y="2768"/>
                </a:lnTo>
                <a:lnTo>
                  <a:pt x="0" y="165442"/>
                </a:lnTo>
                <a:lnTo>
                  <a:pt x="19989" y="165442"/>
                </a:lnTo>
                <a:lnTo>
                  <a:pt x="19989" y="2768"/>
                </a:lnTo>
                <a:close/>
              </a:path>
              <a:path w="1080134" h="168275">
                <a:moveTo>
                  <a:pt x="152387" y="165442"/>
                </a:moveTo>
                <a:lnTo>
                  <a:pt x="146075" y="106299"/>
                </a:lnTo>
                <a:lnTo>
                  <a:pt x="146075" y="80556"/>
                </a:lnTo>
                <a:lnTo>
                  <a:pt x="145719" y="74460"/>
                </a:lnTo>
                <a:lnTo>
                  <a:pt x="118706" y="46164"/>
                </a:lnTo>
                <a:lnTo>
                  <a:pt x="110553" y="44958"/>
                </a:lnTo>
                <a:lnTo>
                  <a:pt x="100482" y="44958"/>
                </a:lnTo>
                <a:lnTo>
                  <a:pt x="60134" y="55880"/>
                </a:lnTo>
                <a:lnTo>
                  <a:pt x="47294" y="81267"/>
                </a:lnTo>
                <a:lnTo>
                  <a:pt x="66865" y="83896"/>
                </a:lnTo>
                <a:lnTo>
                  <a:pt x="68999" y="75526"/>
                </a:lnTo>
                <a:lnTo>
                  <a:pt x="72326" y="69710"/>
                </a:lnTo>
                <a:lnTo>
                  <a:pt x="76796" y="66446"/>
                </a:lnTo>
                <a:lnTo>
                  <a:pt x="81267" y="63119"/>
                </a:lnTo>
                <a:lnTo>
                  <a:pt x="88214" y="61480"/>
                </a:lnTo>
                <a:lnTo>
                  <a:pt x="107645" y="61480"/>
                </a:lnTo>
                <a:lnTo>
                  <a:pt x="115227" y="63754"/>
                </a:lnTo>
                <a:lnTo>
                  <a:pt x="120332" y="68224"/>
                </a:lnTo>
                <a:lnTo>
                  <a:pt x="124091" y="71551"/>
                </a:lnTo>
                <a:lnTo>
                  <a:pt x="126009" y="77292"/>
                </a:lnTo>
                <a:lnTo>
                  <a:pt x="125933" y="87934"/>
                </a:lnTo>
                <a:lnTo>
                  <a:pt x="125869" y="90703"/>
                </a:lnTo>
                <a:lnTo>
                  <a:pt x="125869" y="106299"/>
                </a:lnTo>
                <a:lnTo>
                  <a:pt x="125869" y="122402"/>
                </a:lnTo>
                <a:lnTo>
                  <a:pt x="124802" y="129070"/>
                </a:lnTo>
                <a:lnTo>
                  <a:pt x="96583" y="152463"/>
                </a:lnTo>
                <a:lnTo>
                  <a:pt x="81114" y="152463"/>
                </a:lnTo>
                <a:lnTo>
                  <a:pt x="75234" y="150698"/>
                </a:lnTo>
                <a:lnTo>
                  <a:pt x="71196" y="147154"/>
                </a:lnTo>
                <a:lnTo>
                  <a:pt x="67221" y="143598"/>
                </a:lnTo>
                <a:lnTo>
                  <a:pt x="65163" y="139141"/>
                </a:lnTo>
                <a:lnTo>
                  <a:pt x="65163" y="130340"/>
                </a:lnTo>
                <a:lnTo>
                  <a:pt x="93243" y="113817"/>
                </a:lnTo>
                <a:lnTo>
                  <a:pt x="103428" y="112191"/>
                </a:lnTo>
                <a:lnTo>
                  <a:pt x="112268" y="110401"/>
                </a:lnTo>
                <a:lnTo>
                  <a:pt x="119748" y="108445"/>
                </a:lnTo>
                <a:lnTo>
                  <a:pt x="125869" y="106299"/>
                </a:lnTo>
                <a:lnTo>
                  <a:pt x="125869" y="90703"/>
                </a:lnTo>
                <a:lnTo>
                  <a:pt x="119367" y="92608"/>
                </a:lnTo>
                <a:lnTo>
                  <a:pt x="111252" y="94373"/>
                </a:lnTo>
                <a:lnTo>
                  <a:pt x="101549" y="96037"/>
                </a:lnTo>
                <a:lnTo>
                  <a:pt x="90271" y="97574"/>
                </a:lnTo>
                <a:lnTo>
                  <a:pt x="82321" y="98501"/>
                </a:lnTo>
                <a:lnTo>
                  <a:pt x="76441" y="99491"/>
                </a:lnTo>
                <a:lnTo>
                  <a:pt x="45161" y="123317"/>
                </a:lnTo>
                <a:lnTo>
                  <a:pt x="43891" y="128638"/>
                </a:lnTo>
                <a:lnTo>
                  <a:pt x="43891" y="134378"/>
                </a:lnTo>
                <a:lnTo>
                  <a:pt x="66979" y="165760"/>
                </a:lnTo>
                <a:lnTo>
                  <a:pt x="84162" y="168135"/>
                </a:lnTo>
                <a:lnTo>
                  <a:pt x="91973" y="168135"/>
                </a:lnTo>
                <a:lnTo>
                  <a:pt x="127495" y="150901"/>
                </a:lnTo>
                <a:lnTo>
                  <a:pt x="128130" y="156438"/>
                </a:lnTo>
                <a:lnTo>
                  <a:pt x="129489" y="161328"/>
                </a:lnTo>
                <a:lnTo>
                  <a:pt x="131533" y="165442"/>
                </a:lnTo>
                <a:lnTo>
                  <a:pt x="152387" y="165442"/>
                </a:lnTo>
                <a:close/>
              </a:path>
              <a:path w="1080134" h="168275">
                <a:moveTo>
                  <a:pt x="266420" y="124028"/>
                </a:moveTo>
                <a:lnTo>
                  <a:pt x="236956" y="99136"/>
                </a:lnTo>
                <a:lnTo>
                  <a:pt x="209194" y="91338"/>
                </a:lnTo>
                <a:lnTo>
                  <a:pt x="203301" y="89636"/>
                </a:lnTo>
                <a:lnTo>
                  <a:pt x="197840" y="87515"/>
                </a:lnTo>
                <a:lnTo>
                  <a:pt x="195287" y="85737"/>
                </a:lnTo>
                <a:lnTo>
                  <a:pt x="193662" y="83540"/>
                </a:lnTo>
                <a:lnTo>
                  <a:pt x="192024" y="81483"/>
                </a:lnTo>
                <a:lnTo>
                  <a:pt x="191249" y="79146"/>
                </a:lnTo>
                <a:lnTo>
                  <a:pt x="191249" y="72478"/>
                </a:lnTo>
                <a:lnTo>
                  <a:pt x="193167" y="68935"/>
                </a:lnTo>
                <a:lnTo>
                  <a:pt x="197129" y="65951"/>
                </a:lnTo>
                <a:lnTo>
                  <a:pt x="201041" y="62903"/>
                </a:lnTo>
                <a:lnTo>
                  <a:pt x="207556" y="61341"/>
                </a:lnTo>
                <a:lnTo>
                  <a:pt x="224510" y="61341"/>
                </a:lnTo>
                <a:lnTo>
                  <a:pt x="230530" y="63042"/>
                </a:lnTo>
                <a:lnTo>
                  <a:pt x="239039" y="69850"/>
                </a:lnTo>
                <a:lnTo>
                  <a:pt x="241592" y="74599"/>
                </a:lnTo>
                <a:lnTo>
                  <a:pt x="242519" y="80708"/>
                </a:lnTo>
                <a:lnTo>
                  <a:pt x="262026" y="78003"/>
                </a:lnTo>
                <a:lnTo>
                  <a:pt x="232664" y="46304"/>
                </a:lnTo>
                <a:lnTo>
                  <a:pt x="224574" y="44958"/>
                </a:lnTo>
                <a:lnTo>
                  <a:pt x="209194" y="44958"/>
                </a:lnTo>
                <a:lnTo>
                  <a:pt x="203441" y="45745"/>
                </a:lnTo>
                <a:lnTo>
                  <a:pt x="198056" y="47371"/>
                </a:lnTo>
                <a:lnTo>
                  <a:pt x="192671" y="48933"/>
                </a:lnTo>
                <a:lnTo>
                  <a:pt x="188480" y="50850"/>
                </a:lnTo>
                <a:lnTo>
                  <a:pt x="185369" y="53187"/>
                </a:lnTo>
                <a:lnTo>
                  <a:pt x="181178" y="56095"/>
                </a:lnTo>
                <a:lnTo>
                  <a:pt x="177914" y="59855"/>
                </a:lnTo>
                <a:lnTo>
                  <a:pt x="175501" y="64325"/>
                </a:lnTo>
                <a:lnTo>
                  <a:pt x="173164" y="68783"/>
                </a:lnTo>
                <a:lnTo>
                  <a:pt x="171958" y="73685"/>
                </a:lnTo>
                <a:lnTo>
                  <a:pt x="171958" y="84670"/>
                </a:lnTo>
                <a:lnTo>
                  <a:pt x="201053" y="110363"/>
                </a:lnTo>
                <a:lnTo>
                  <a:pt x="230530" y="118287"/>
                </a:lnTo>
                <a:lnTo>
                  <a:pt x="237337" y="120484"/>
                </a:lnTo>
                <a:lnTo>
                  <a:pt x="240042" y="122262"/>
                </a:lnTo>
                <a:lnTo>
                  <a:pt x="243941" y="124879"/>
                </a:lnTo>
                <a:lnTo>
                  <a:pt x="245922" y="128422"/>
                </a:lnTo>
                <a:lnTo>
                  <a:pt x="245922" y="137934"/>
                </a:lnTo>
                <a:lnTo>
                  <a:pt x="243725" y="142328"/>
                </a:lnTo>
                <a:lnTo>
                  <a:pt x="239255" y="146088"/>
                </a:lnTo>
                <a:lnTo>
                  <a:pt x="234861" y="149847"/>
                </a:lnTo>
                <a:lnTo>
                  <a:pt x="228053" y="151688"/>
                </a:lnTo>
                <a:lnTo>
                  <a:pt x="209753" y="151688"/>
                </a:lnTo>
                <a:lnTo>
                  <a:pt x="202666" y="149555"/>
                </a:lnTo>
                <a:lnTo>
                  <a:pt x="192519" y="141122"/>
                </a:lnTo>
                <a:lnTo>
                  <a:pt x="189471" y="135089"/>
                </a:lnTo>
                <a:lnTo>
                  <a:pt x="188341" y="127152"/>
                </a:lnTo>
                <a:lnTo>
                  <a:pt x="168630" y="130276"/>
                </a:lnTo>
                <a:lnTo>
                  <a:pt x="190639" y="162750"/>
                </a:lnTo>
                <a:lnTo>
                  <a:pt x="218973" y="168135"/>
                </a:lnTo>
                <a:lnTo>
                  <a:pt x="228193" y="168135"/>
                </a:lnTo>
                <a:lnTo>
                  <a:pt x="236486" y="166509"/>
                </a:lnTo>
                <a:lnTo>
                  <a:pt x="243801" y="163245"/>
                </a:lnTo>
                <a:lnTo>
                  <a:pt x="251167" y="160058"/>
                </a:lnTo>
                <a:lnTo>
                  <a:pt x="256768" y="155511"/>
                </a:lnTo>
                <a:lnTo>
                  <a:pt x="259270" y="151688"/>
                </a:lnTo>
                <a:lnTo>
                  <a:pt x="260654" y="149555"/>
                </a:lnTo>
                <a:lnTo>
                  <a:pt x="264502" y="143738"/>
                </a:lnTo>
                <a:lnTo>
                  <a:pt x="266420" y="137502"/>
                </a:lnTo>
                <a:lnTo>
                  <a:pt x="266420" y="124028"/>
                </a:lnTo>
                <a:close/>
              </a:path>
              <a:path w="1080134" h="168275">
                <a:moveTo>
                  <a:pt x="417245" y="2057"/>
                </a:moveTo>
                <a:lnTo>
                  <a:pt x="410438" y="711"/>
                </a:lnTo>
                <a:lnTo>
                  <a:pt x="404279" y="0"/>
                </a:lnTo>
                <a:lnTo>
                  <a:pt x="389877" y="0"/>
                </a:lnTo>
                <a:lnTo>
                  <a:pt x="366052" y="27165"/>
                </a:lnTo>
                <a:lnTo>
                  <a:pt x="366052" y="47650"/>
                </a:lnTo>
                <a:lnTo>
                  <a:pt x="348399" y="47650"/>
                </a:lnTo>
                <a:lnTo>
                  <a:pt x="348399" y="63182"/>
                </a:lnTo>
                <a:lnTo>
                  <a:pt x="366052" y="63182"/>
                </a:lnTo>
                <a:lnTo>
                  <a:pt x="366052" y="165442"/>
                </a:lnTo>
                <a:lnTo>
                  <a:pt x="385902" y="165442"/>
                </a:lnTo>
                <a:lnTo>
                  <a:pt x="385902" y="63182"/>
                </a:lnTo>
                <a:lnTo>
                  <a:pt x="408813" y="63182"/>
                </a:lnTo>
                <a:lnTo>
                  <a:pt x="408813" y="47650"/>
                </a:lnTo>
                <a:lnTo>
                  <a:pt x="385902" y="47650"/>
                </a:lnTo>
                <a:lnTo>
                  <a:pt x="385902" y="29641"/>
                </a:lnTo>
                <a:lnTo>
                  <a:pt x="387108" y="24815"/>
                </a:lnTo>
                <a:lnTo>
                  <a:pt x="392150" y="19646"/>
                </a:lnTo>
                <a:lnTo>
                  <a:pt x="396468" y="18300"/>
                </a:lnTo>
                <a:lnTo>
                  <a:pt x="406184" y="18300"/>
                </a:lnTo>
                <a:lnTo>
                  <a:pt x="410159" y="18719"/>
                </a:lnTo>
                <a:lnTo>
                  <a:pt x="414274" y="19431"/>
                </a:lnTo>
                <a:lnTo>
                  <a:pt x="414464" y="18300"/>
                </a:lnTo>
                <a:lnTo>
                  <a:pt x="417245" y="2057"/>
                </a:lnTo>
                <a:close/>
              </a:path>
              <a:path w="1080134" h="168275">
                <a:moveTo>
                  <a:pt x="519303" y="47650"/>
                </a:moveTo>
                <a:lnTo>
                  <a:pt x="499300" y="47650"/>
                </a:lnTo>
                <a:lnTo>
                  <a:pt x="499300" y="120840"/>
                </a:lnTo>
                <a:lnTo>
                  <a:pt x="498233" y="128498"/>
                </a:lnTo>
                <a:lnTo>
                  <a:pt x="495922" y="134035"/>
                </a:lnTo>
                <a:lnTo>
                  <a:pt x="493839" y="139065"/>
                </a:lnTo>
                <a:lnTo>
                  <a:pt x="490156" y="143243"/>
                </a:lnTo>
                <a:lnTo>
                  <a:pt x="479653" y="149352"/>
                </a:lnTo>
                <a:lnTo>
                  <a:pt x="474052" y="150901"/>
                </a:lnTo>
                <a:lnTo>
                  <a:pt x="462064" y="150901"/>
                </a:lnTo>
                <a:lnTo>
                  <a:pt x="443776" y="123393"/>
                </a:lnTo>
                <a:lnTo>
                  <a:pt x="443776" y="47650"/>
                </a:lnTo>
                <a:lnTo>
                  <a:pt x="423773" y="47650"/>
                </a:lnTo>
                <a:lnTo>
                  <a:pt x="423862" y="130416"/>
                </a:lnTo>
                <a:lnTo>
                  <a:pt x="444550" y="164096"/>
                </a:lnTo>
                <a:lnTo>
                  <a:pt x="450583" y="166789"/>
                </a:lnTo>
                <a:lnTo>
                  <a:pt x="457111" y="168135"/>
                </a:lnTo>
                <a:lnTo>
                  <a:pt x="464058" y="168135"/>
                </a:lnTo>
                <a:lnTo>
                  <a:pt x="475246" y="166890"/>
                </a:lnTo>
                <a:lnTo>
                  <a:pt x="485216" y="163144"/>
                </a:lnTo>
                <a:lnTo>
                  <a:pt x="493941" y="156895"/>
                </a:lnTo>
                <a:lnTo>
                  <a:pt x="499059" y="150901"/>
                </a:lnTo>
                <a:lnTo>
                  <a:pt x="501421" y="148145"/>
                </a:lnTo>
                <a:lnTo>
                  <a:pt x="501421" y="165442"/>
                </a:lnTo>
                <a:lnTo>
                  <a:pt x="519303" y="165442"/>
                </a:lnTo>
                <a:lnTo>
                  <a:pt x="519303" y="148145"/>
                </a:lnTo>
                <a:lnTo>
                  <a:pt x="519303" y="47650"/>
                </a:lnTo>
                <a:close/>
              </a:path>
              <a:path w="1080134" h="168275">
                <a:moveTo>
                  <a:pt x="651268" y="106299"/>
                </a:moveTo>
                <a:lnTo>
                  <a:pt x="650519" y="95237"/>
                </a:lnTo>
                <a:lnTo>
                  <a:pt x="650341" y="92544"/>
                </a:lnTo>
                <a:lnTo>
                  <a:pt x="647534" y="80403"/>
                </a:lnTo>
                <a:lnTo>
                  <a:pt x="642861" y="69913"/>
                </a:lnTo>
                <a:lnTo>
                  <a:pt x="636511" y="61341"/>
                </a:lnTo>
                <a:lnTo>
                  <a:pt x="636308" y="61061"/>
                </a:lnTo>
                <a:lnTo>
                  <a:pt x="630212" y="55727"/>
                </a:lnTo>
                <a:lnTo>
                  <a:pt x="630212" y="95237"/>
                </a:lnTo>
                <a:lnTo>
                  <a:pt x="564400" y="95237"/>
                </a:lnTo>
                <a:lnTo>
                  <a:pt x="588721" y="61341"/>
                </a:lnTo>
                <a:lnTo>
                  <a:pt x="597941" y="61341"/>
                </a:lnTo>
                <a:lnTo>
                  <a:pt x="629285" y="85305"/>
                </a:lnTo>
                <a:lnTo>
                  <a:pt x="630212" y="95237"/>
                </a:lnTo>
                <a:lnTo>
                  <a:pt x="630212" y="55727"/>
                </a:lnTo>
                <a:lnTo>
                  <a:pt x="628269" y="54025"/>
                </a:lnTo>
                <a:lnTo>
                  <a:pt x="619163" y="48996"/>
                </a:lnTo>
                <a:lnTo>
                  <a:pt x="608965" y="45974"/>
                </a:lnTo>
                <a:lnTo>
                  <a:pt x="597662" y="44958"/>
                </a:lnTo>
                <a:lnTo>
                  <a:pt x="586041" y="45986"/>
                </a:lnTo>
                <a:lnTo>
                  <a:pt x="551243" y="70408"/>
                </a:lnTo>
                <a:lnTo>
                  <a:pt x="542632" y="107505"/>
                </a:lnTo>
                <a:lnTo>
                  <a:pt x="543585" y="121069"/>
                </a:lnTo>
                <a:lnTo>
                  <a:pt x="566026" y="159169"/>
                </a:lnTo>
                <a:lnTo>
                  <a:pt x="598792" y="168135"/>
                </a:lnTo>
                <a:lnTo>
                  <a:pt x="608596" y="167513"/>
                </a:lnTo>
                <a:lnTo>
                  <a:pt x="639356" y="151688"/>
                </a:lnTo>
                <a:lnTo>
                  <a:pt x="643661" y="146126"/>
                </a:lnTo>
                <a:lnTo>
                  <a:pt x="647661" y="138595"/>
                </a:lnTo>
                <a:lnTo>
                  <a:pt x="650633" y="130060"/>
                </a:lnTo>
                <a:lnTo>
                  <a:pt x="629996" y="127508"/>
                </a:lnTo>
                <a:lnTo>
                  <a:pt x="626948" y="135940"/>
                </a:lnTo>
                <a:lnTo>
                  <a:pt x="622833" y="142036"/>
                </a:lnTo>
                <a:lnTo>
                  <a:pt x="617651" y="145948"/>
                </a:lnTo>
                <a:lnTo>
                  <a:pt x="612482" y="149771"/>
                </a:lnTo>
                <a:lnTo>
                  <a:pt x="606234" y="151688"/>
                </a:lnTo>
                <a:lnTo>
                  <a:pt x="598932" y="151688"/>
                </a:lnTo>
                <a:lnTo>
                  <a:pt x="566572" y="128765"/>
                </a:lnTo>
                <a:lnTo>
                  <a:pt x="563257" y="111620"/>
                </a:lnTo>
                <a:lnTo>
                  <a:pt x="651129" y="111620"/>
                </a:lnTo>
                <a:lnTo>
                  <a:pt x="651268" y="107505"/>
                </a:lnTo>
                <a:lnTo>
                  <a:pt x="651268" y="106299"/>
                </a:lnTo>
                <a:close/>
              </a:path>
              <a:path w="1080134" h="168275">
                <a:moveTo>
                  <a:pt x="739063" y="51409"/>
                </a:moveTo>
                <a:lnTo>
                  <a:pt x="732104" y="47091"/>
                </a:lnTo>
                <a:lnTo>
                  <a:pt x="725233" y="44958"/>
                </a:lnTo>
                <a:lnTo>
                  <a:pt x="713879" y="44958"/>
                </a:lnTo>
                <a:lnTo>
                  <a:pt x="709561" y="46304"/>
                </a:lnTo>
                <a:lnTo>
                  <a:pt x="701827" y="51625"/>
                </a:lnTo>
                <a:lnTo>
                  <a:pt x="697572" y="57162"/>
                </a:lnTo>
                <a:lnTo>
                  <a:pt x="693039" y="65455"/>
                </a:lnTo>
                <a:lnTo>
                  <a:pt x="693039" y="47650"/>
                </a:lnTo>
                <a:lnTo>
                  <a:pt x="675017" y="47650"/>
                </a:lnTo>
                <a:lnTo>
                  <a:pt x="675017" y="165442"/>
                </a:lnTo>
                <a:lnTo>
                  <a:pt x="695020" y="165442"/>
                </a:lnTo>
                <a:lnTo>
                  <a:pt x="695020" y="95313"/>
                </a:lnTo>
                <a:lnTo>
                  <a:pt x="696087" y="87579"/>
                </a:lnTo>
                <a:lnTo>
                  <a:pt x="713181" y="65595"/>
                </a:lnTo>
                <a:lnTo>
                  <a:pt x="722388" y="65595"/>
                </a:lnTo>
                <a:lnTo>
                  <a:pt x="727290" y="67017"/>
                </a:lnTo>
                <a:lnTo>
                  <a:pt x="732180" y="69926"/>
                </a:lnTo>
                <a:lnTo>
                  <a:pt x="733793" y="65595"/>
                </a:lnTo>
                <a:lnTo>
                  <a:pt x="733844" y="65455"/>
                </a:lnTo>
                <a:lnTo>
                  <a:pt x="739063" y="51409"/>
                </a:lnTo>
                <a:close/>
              </a:path>
              <a:path w="1080134" h="168275">
                <a:moveTo>
                  <a:pt x="844715" y="148209"/>
                </a:moveTo>
                <a:lnTo>
                  <a:pt x="782459" y="148209"/>
                </a:lnTo>
                <a:lnTo>
                  <a:pt x="774014" y="148564"/>
                </a:lnTo>
                <a:lnTo>
                  <a:pt x="765086" y="149275"/>
                </a:lnTo>
                <a:lnTo>
                  <a:pt x="777417" y="135585"/>
                </a:lnTo>
                <a:lnTo>
                  <a:pt x="839177" y="63182"/>
                </a:lnTo>
                <a:lnTo>
                  <a:pt x="841171" y="60845"/>
                </a:lnTo>
                <a:lnTo>
                  <a:pt x="841171" y="47650"/>
                </a:lnTo>
                <a:lnTo>
                  <a:pt x="744867" y="47650"/>
                </a:lnTo>
                <a:lnTo>
                  <a:pt x="744867" y="63830"/>
                </a:lnTo>
                <a:lnTo>
                  <a:pt x="799401" y="63830"/>
                </a:lnTo>
                <a:lnTo>
                  <a:pt x="806919" y="63614"/>
                </a:lnTo>
                <a:lnTo>
                  <a:pt x="815428" y="63182"/>
                </a:lnTo>
                <a:lnTo>
                  <a:pt x="740473" y="149275"/>
                </a:lnTo>
                <a:lnTo>
                  <a:pt x="740473" y="165442"/>
                </a:lnTo>
                <a:lnTo>
                  <a:pt x="844715" y="165442"/>
                </a:lnTo>
                <a:lnTo>
                  <a:pt x="844715" y="149275"/>
                </a:lnTo>
                <a:lnTo>
                  <a:pt x="844715" y="148209"/>
                </a:lnTo>
                <a:close/>
              </a:path>
              <a:path w="1080134" h="168275">
                <a:moveTo>
                  <a:pt x="966762" y="165442"/>
                </a:moveTo>
                <a:lnTo>
                  <a:pt x="964209" y="160909"/>
                </a:lnTo>
                <a:lnTo>
                  <a:pt x="962583" y="156222"/>
                </a:lnTo>
                <a:lnTo>
                  <a:pt x="961732" y="151257"/>
                </a:lnTo>
                <a:lnTo>
                  <a:pt x="961694" y="150901"/>
                </a:lnTo>
                <a:lnTo>
                  <a:pt x="961174" y="146316"/>
                </a:lnTo>
                <a:lnTo>
                  <a:pt x="960793" y="139141"/>
                </a:lnTo>
                <a:lnTo>
                  <a:pt x="960539" y="129070"/>
                </a:lnTo>
                <a:lnTo>
                  <a:pt x="960450" y="106299"/>
                </a:lnTo>
                <a:lnTo>
                  <a:pt x="960450" y="80556"/>
                </a:lnTo>
                <a:lnTo>
                  <a:pt x="960094" y="74460"/>
                </a:lnTo>
                <a:lnTo>
                  <a:pt x="933081" y="46164"/>
                </a:lnTo>
                <a:lnTo>
                  <a:pt x="924928" y="44958"/>
                </a:lnTo>
                <a:lnTo>
                  <a:pt x="914857" y="44958"/>
                </a:lnTo>
                <a:lnTo>
                  <a:pt x="874509" y="55880"/>
                </a:lnTo>
                <a:lnTo>
                  <a:pt x="861669" y="81267"/>
                </a:lnTo>
                <a:lnTo>
                  <a:pt x="881240" y="83896"/>
                </a:lnTo>
                <a:lnTo>
                  <a:pt x="883373" y="75526"/>
                </a:lnTo>
                <a:lnTo>
                  <a:pt x="886701" y="69710"/>
                </a:lnTo>
                <a:lnTo>
                  <a:pt x="891171" y="66446"/>
                </a:lnTo>
                <a:lnTo>
                  <a:pt x="895642" y="63119"/>
                </a:lnTo>
                <a:lnTo>
                  <a:pt x="902589" y="61480"/>
                </a:lnTo>
                <a:lnTo>
                  <a:pt x="922020" y="61480"/>
                </a:lnTo>
                <a:lnTo>
                  <a:pt x="929601" y="63754"/>
                </a:lnTo>
                <a:lnTo>
                  <a:pt x="934707" y="68224"/>
                </a:lnTo>
                <a:lnTo>
                  <a:pt x="938466" y="71551"/>
                </a:lnTo>
                <a:lnTo>
                  <a:pt x="940384" y="77292"/>
                </a:lnTo>
                <a:lnTo>
                  <a:pt x="940308" y="87934"/>
                </a:lnTo>
                <a:lnTo>
                  <a:pt x="940244" y="90703"/>
                </a:lnTo>
                <a:lnTo>
                  <a:pt x="940244" y="106299"/>
                </a:lnTo>
                <a:lnTo>
                  <a:pt x="940244" y="122402"/>
                </a:lnTo>
                <a:lnTo>
                  <a:pt x="939177" y="129070"/>
                </a:lnTo>
                <a:lnTo>
                  <a:pt x="910958" y="152463"/>
                </a:lnTo>
                <a:lnTo>
                  <a:pt x="895489" y="152463"/>
                </a:lnTo>
                <a:lnTo>
                  <a:pt x="889609" y="150698"/>
                </a:lnTo>
                <a:lnTo>
                  <a:pt x="885571" y="147154"/>
                </a:lnTo>
                <a:lnTo>
                  <a:pt x="881595" y="143598"/>
                </a:lnTo>
                <a:lnTo>
                  <a:pt x="879538" y="139141"/>
                </a:lnTo>
                <a:lnTo>
                  <a:pt x="879538" y="130340"/>
                </a:lnTo>
                <a:lnTo>
                  <a:pt x="907618" y="113817"/>
                </a:lnTo>
                <a:lnTo>
                  <a:pt x="917803" y="112191"/>
                </a:lnTo>
                <a:lnTo>
                  <a:pt x="926642" y="110401"/>
                </a:lnTo>
                <a:lnTo>
                  <a:pt x="934123" y="108445"/>
                </a:lnTo>
                <a:lnTo>
                  <a:pt x="940244" y="106299"/>
                </a:lnTo>
                <a:lnTo>
                  <a:pt x="940244" y="90703"/>
                </a:lnTo>
                <a:lnTo>
                  <a:pt x="933742" y="92608"/>
                </a:lnTo>
                <a:lnTo>
                  <a:pt x="925639" y="94373"/>
                </a:lnTo>
                <a:lnTo>
                  <a:pt x="915924" y="96037"/>
                </a:lnTo>
                <a:lnTo>
                  <a:pt x="904646" y="97574"/>
                </a:lnTo>
                <a:lnTo>
                  <a:pt x="896696" y="98501"/>
                </a:lnTo>
                <a:lnTo>
                  <a:pt x="890816" y="99491"/>
                </a:lnTo>
                <a:lnTo>
                  <a:pt x="859536" y="123317"/>
                </a:lnTo>
                <a:lnTo>
                  <a:pt x="858266" y="128638"/>
                </a:lnTo>
                <a:lnTo>
                  <a:pt x="858266" y="134378"/>
                </a:lnTo>
                <a:lnTo>
                  <a:pt x="881354" y="165760"/>
                </a:lnTo>
                <a:lnTo>
                  <a:pt x="898550" y="168135"/>
                </a:lnTo>
                <a:lnTo>
                  <a:pt x="906348" y="168135"/>
                </a:lnTo>
                <a:lnTo>
                  <a:pt x="941870" y="150901"/>
                </a:lnTo>
                <a:lnTo>
                  <a:pt x="942505" y="156438"/>
                </a:lnTo>
                <a:lnTo>
                  <a:pt x="943864" y="161328"/>
                </a:lnTo>
                <a:lnTo>
                  <a:pt x="945921" y="165442"/>
                </a:lnTo>
                <a:lnTo>
                  <a:pt x="966762" y="165442"/>
                </a:lnTo>
                <a:close/>
              </a:path>
              <a:path w="1080134" h="168275">
                <a:moveTo>
                  <a:pt x="1079944" y="124028"/>
                </a:moveTo>
                <a:lnTo>
                  <a:pt x="1050480" y="99136"/>
                </a:lnTo>
                <a:lnTo>
                  <a:pt x="1022718" y="91338"/>
                </a:lnTo>
                <a:lnTo>
                  <a:pt x="1016825" y="89636"/>
                </a:lnTo>
                <a:lnTo>
                  <a:pt x="1011364" y="87515"/>
                </a:lnTo>
                <a:lnTo>
                  <a:pt x="1008811" y="85737"/>
                </a:lnTo>
                <a:lnTo>
                  <a:pt x="1007186" y="83540"/>
                </a:lnTo>
                <a:lnTo>
                  <a:pt x="1005547" y="81483"/>
                </a:lnTo>
                <a:lnTo>
                  <a:pt x="1004773" y="79146"/>
                </a:lnTo>
                <a:lnTo>
                  <a:pt x="1004773" y="72478"/>
                </a:lnTo>
                <a:lnTo>
                  <a:pt x="1006690" y="68935"/>
                </a:lnTo>
                <a:lnTo>
                  <a:pt x="1010653" y="65951"/>
                </a:lnTo>
                <a:lnTo>
                  <a:pt x="1014564" y="62903"/>
                </a:lnTo>
                <a:lnTo>
                  <a:pt x="1021080" y="61341"/>
                </a:lnTo>
                <a:lnTo>
                  <a:pt x="1038034" y="61341"/>
                </a:lnTo>
                <a:lnTo>
                  <a:pt x="1044054" y="63042"/>
                </a:lnTo>
                <a:lnTo>
                  <a:pt x="1052563" y="69850"/>
                </a:lnTo>
                <a:lnTo>
                  <a:pt x="1055128" y="74599"/>
                </a:lnTo>
                <a:lnTo>
                  <a:pt x="1056043" y="80708"/>
                </a:lnTo>
                <a:lnTo>
                  <a:pt x="1075550" y="78003"/>
                </a:lnTo>
                <a:lnTo>
                  <a:pt x="1046187" y="46304"/>
                </a:lnTo>
                <a:lnTo>
                  <a:pt x="1038098" y="44958"/>
                </a:lnTo>
                <a:lnTo>
                  <a:pt x="1022718" y="44958"/>
                </a:lnTo>
                <a:lnTo>
                  <a:pt x="1016965" y="45745"/>
                </a:lnTo>
                <a:lnTo>
                  <a:pt x="1011580" y="47371"/>
                </a:lnTo>
                <a:lnTo>
                  <a:pt x="1006195" y="48933"/>
                </a:lnTo>
                <a:lnTo>
                  <a:pt x="1002004" y="50850"/>
                </a:lnTo>
                <a:lnTo>
                  <a:pt x="998893" y="53187"/>
                </a:lnTo>
                <a:lnTo>
                  <a:pt x="994702" y="56095"/>
                </a:lnTo>
                <a:lnTo>
                  <a:pt x="991438" y="59855"/>
                </a:lnTo>
                <a:lnTo>
                  <a:pt x="989025" y="64325"/>
                </a:lnTo>
                <a:lnTo>
                  <a:pt x="986688" y="68783"/>
                </a:lnTo>
                <a:lnTo>
                  <a:pt x="985481" y="73685"/>
                </a:lnTo>
                <a:lnTo>
                  <a:pt x="985481" y="84670"/>
                </a:lnTo>
                <a:lnTo>
                  <a:pt x="1014577" y="110363"/>
                </a:lnTo>
                <a:lnTo>
                  <a:pt x="1044054" y="118287"/>
                </a:lnTo>
                <a:lnTo>
                  <a:pt x="1050861" y="120484"/>
                </a:lnTo>
                <a:lnTo>
                  <a:pt x="1053566" y="122262"/>
                </a:lnTo>
                <a:lnTo>
                  <a:pt x="1057465" y="124879"/>
                </a:lnTo>
                <a:lnTo>
                  <a:pt x="1059446" y="128422"/>
                </a:lnTo>
                <a:lnTo>
                  <a:pt x="1059446" y="137934"/>
                </a:lnTo>
                <a:lnTo>
                  <a:pt x="1057249" y="142328"/>
                </a:lnTo>
                <a:lnTo>
                  <a:pt x="1052779" y="146088"/>
                </a:lnTo>
                <a:lnTo>
                  <a:pt x="1048385" y="149847"/>
                </a:lnTo>
                <a:lnTo>
                  <a:pt x="1041577" y="151688"/>
                </a:lnTo>
                <a:lnTo>
                  <a:pt x="1023277" y="151688"/>
                </a:lnTo>
                <a:lnTo>
                  <a:pt x="1016190" y="149555"/>
                </a:lnTo>
                <a:lnTo>
                  <a:pt x="1006055" y="141122"/>
                </a:lnTo>
                <a:lnTo>
                  <a:pt x="1002995" y="135089"/>
                </a:lnTo>
                <a:lnTo>
                  <a:pt x="1001864" y="127152"/>
                </a:lnTo>
                <a:lnTo>
                  <a:pt x="982154" y="130276"/>
                </a:lnTo>
                <a:lnTo>
                  <a:pt x="1004163" y="162750"/>
                </a:lnTo>
                <a:lnTo>
                  <a:pt x="1032497" y="168135"/>
                </a:lnTo>
                <a:lnTo>
                  <a:pt x="1041717" y="168135"/>
                </a:lnTo>
                <a:lnTo>
                  <a:pt x="1050010" y="166509"/>
                </a:lnTo>
                <a:lnTo>
                  <a:pt x="1057325" y="163245"/>
                </a:lnTo>
                <a:lnTo>
                  <a:pt x="1064691" y="160058"/>
                </a:lnTo>
                <a:lnTo>
                  <a:pt x="1070292" y="155511"/>
                </a:lnTo>
                <a:lnTo>
                  <a:pt x="1072794" y="151688"/>
                </a:lnTo>
                <a:lnTo>
                  <a:pt x="1074178" y="149555"/>
                </a:lnTo>
                <a:lnTo>
                  <a:pt x="1078026" y="143738"/>
                </a:lnTo>
                <a:lnTo>
                  <a:pt x="1079944" y="137502"/>
                </a:lnTo>
                <a:lnTo>
                  <a:pt x="1079944" y="1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6222563" y="14925096"/>
            <a:ext cx="2883275" cy="297648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9283320" y="14926621"/>
            <a:ext cx="1917991" cy="296124"/>
          </a:xfrm>
          <a:prstGeom prst="rect">
            <a:avLst/>
          </a:prstGeom>
        </p:spPr>
      </p:pic>
      <p:sp>
        <p:nvSpPr>
          <p:cNvPr id="93" name="bg object 93"/>
          <p:cNvSpPr/>
          <p:nvPr/>
        </p:nvSpPr>
        <p:spPr>
          <a:xfrm>
            <a:off x="17000975" y="15414255"/>
            <a:ext cx="2303267" cy="372958"/>
          </a:xfrm>
          <a:custGeom>
            <a:avLst/>
            <a:gdLst/>
            <a:ahLst/>
            <a:cxnLst/>
            <a:rect l="l" t="t" r="r" b="b"/>
            <a:pathLst>
              <a:path w="1143000" h="208279">
                <a:moveTo>
                  <a:pt x="20002" y="0"/>
                </a:moveTo>
                <a:lnTo>
                  <a:pt x="0" y="0"/>
                </a:lnTo>
                <a:lnTo>
                  <a:pt x="0" y="162674"/>
                </a:lnTo>
                <a:lnTo>
                  <a:pt x="20002" y="162674"/>
                </a:lnTo>
                <a:lnTo>
                  <a:pt x="20002" y="0"/>
                </a:lnTo>
                <a:close/>
              </a:path>
              <a:path w="1143000" h="208279">
                <a:moveTo>
                  <a:pt x="153606" y="102108"/>
                </a:moveTo>
                <a:lnTo>
                  <a:pt x="138709" y="58712"/>
                </a:lnTo>
                <a:lnTo>
                  <a:pt x="133070" y="53759"/>
                </a:lnTo>
                <a:lnTo>
                  <a:pt x="133070" y="103746"/>
                </a:lnTo>
                <a:lnTo>
                  <a:pt x="132486" y="113957"/>
                </a:lnTo>
                <a:lnTo>
                  <a:pt x="105587" y="148209"/>
                </a:lnTo>
                <a:lnTo>
                  <a:pt x="98501" y="148920"/>
                </a:lnTo>
                <a:lnTo>
                  <a:pt x="91325" y="148209"/>
                </a:lnTo>
                <a:lnTo>
                  <a:pt x="64363" y="114350"/>
                </a:lnTo>
                <a:lnTo>
                  <a:pt x="63754" y="103746"/>
                </a:lnTo>
                <a:lnTo>
                  <a:pt x="64363" y="93129"/>
                </a:lnTo>
                <a:lnTo>
                  <a:pt x="91325" y="59410"/>
                </a:lnTo>
                <a:lnTo>
                  <a:pt x="98501" y="58712"/>
                </a:lnTo>
                <a:lnTo>
                  <a:pt x="105549" y="59410"/>
                </a:lnTo>
                <a:lnTo>
                  <a:pt x="132486" y="92824"/>
                </a:lnTo>
                <a:lnTo>
                  <a:pt x="133070" y="103746"/>
                </a:lnTo>
                <a:lnTo>
                  <a:pt x="133070" y="53759"/>
                </a:lnTo>
                <a:lnTo>
                  <a:pt x="129946" y="51130"/>
                </a:lnTo>
                <a:lnTo>
                  <a:pt x="120561" y="46164"/>
                </a:lnTo>
                <a:lnTo>
                  <a:pt x="110083" y="43180"/>
                </a:lnTo>
                <a:lnTo>
                  <a:pt x="98501" y="42189"/>
                </a:lnTo>
                <a:lnTo>
                  <a:pt x="87972" y="43002"/>
                </a:lnTo>
                <a:lnTo>
                  <a:pt x="53454" y="64236"/>
                </a:lnTo>
                <a:lnTo>
                  <a:pt x="43192" y="103746"/>
                </a:lnTo>
                <a:lnTo>
                  <a:pt x="44145" y="117805"/>
                </a:lnTo>
                <a:lnTo>
                  <a:pt x="66713" y="156425"/>
                </a:lnTo>
                <a:lnTo>
                  <a:pt x="98501" y="165366"/>
                </a:lnTo>
                <a:lnTo>
                  <a:pt x="106057" y="164909"/>
                </a:lnTo>
                <a:lnTo>
                  <a:pt x="142989" y="144018"/>
                </a:lnTo>
                <a:lnTo>
                  <a:pt x="153174" y="112877"/>
                </a:lnTo>
                <a:lnTo>
                  <a:pt x="153606" y="102108"/>
                </a:lnTo>
                <a:close/>
              </a:path>
              <a:path w="1143000" h="208279">
                <a:moveTo>
                  <a:pt x="273088" y="122034"/>
                </a:moveTo>
                <a:lnTo>
                  <a:pt x="253453" y="119481"/>
                </a:lnTo>
                <a:lnTo>
                  <a:pt x="252107" y="129489"/>
                </a:lnTo>
                <a:lnTo>
                  <a:pt x="248767" y="136855"/>
                </a:lnTo>
                <a:lnTo>
                  <a:pt x="238277" y="146507"/>
                </a:lnTo>
                <a:lnTo>
                  <a:pt x="231686" y="148920"/>
                </a:lnTo>
                <a:lnTo>
                  <a:pt x="223875" y="148920"/>
                </a:lnTo>
                <a:lnTo>
                  <a:pt x="193294" y="124142"/>
                </a:lnTo>
                <a:lnTo>
                  <a:pt x="191046" y="103670"/>
                </a:lnTo>
                <a:lnTo>
                  <a:pt x="191630" y="92760"/>
                </a:lnTo>
                <a:lnTo>
                  <a:pt x="217779" y="59309"/>
                </a:lnTo>
                <a:lnTo>
                  <a:pt x="224942" y="58635"/>
                </a:lnTo>
                <a:lnTo>
                  <a:pt x="231609" y="58635"/>
                </a:lnTo>
                <a:lnTo>
                  <a:pt x="251815" y="82473"/>
                </a:lnTo>
                <a:lnTo>
                  <a:pt x="271246" y="79489"/>
                </a:lnTo>
                <a:lnTo>
                  <a:pt x="249034" y="47663"/>
                </a:lnTo>
                <a:lnTo>
                  <a:pt x="224167" y="42189"/>
                </a:lnTo>
                <a:lnTo>
                  <a:pt x="216738" y="42633"/>
                </a:lnTo>
                <a:lnTo>
                  <a:pt x="180390" y="64109"/>
                </a:lnTo>
                <a:lnTo>
                  <a:pt x="170484" y="104165"/>
                </a:lnTo>
                <a:lnTo>
                  <a:pt x="171399" y="118084"/>
                </a:lnTo>
                <a:lnTo>
                  <a:pt x="193154" y="156451"/>
                </a:lnTo>
                <a:lnTo>
                  <a:pt x="224091" y="165366"/>
                </a:lnTo>
                <a:lnTo>
                  <a:pt x="233349" y="164642"/>
                </a:lnTo>
                <a:lnTo>
                  <a:pt x="267398" y="140169"/>
                </a:lnTo>
                <a:lnTo>
                  <a:pt x="273088" y="122034"/>
                </a:lnTo>
                <a:close/>
              </a:path>
              <a:path w="1143000" h="208279">
                <a:moveTo>
                  <a:pt x="392366" y="162674"/>
                </a:moveTo>
                <a:lnTo>
                  <a:pt x="389813" y="158127"/>
                </a:lnTo>
                <a:lnTo>
                  <a:pt x="388188" y="153454"/>
                </a:lnTo>
                <a:lnTo>
                  <a:pt x="387337" y="148488"/>
                </a:lnTo>
                <a:lnTo>
                  <a:pt x="387299" y="148132"/>
                </a:lnTo>
                <a:lnTo>
                  <a:pt x="386778" y="143548"/>
                </a:lnTo>
                <a:lnTo>
                  <a:pt x="386397" y="136359"/>
                </a:lnTo>
                <a:lnTo>
                  <a:pt x="386143" y="126288"/>
                </a:lnTo>
                <a:lnTo>
                  <a:pt x="386054" y="103530"/>
                </a:lnTo>
                <a:lnTo>
                  <a:pt x="386054" y="77787"/>
                </a:lnTo>
                <a:lnTo>
                  <a:pt x="385699" y="71691"/>
                </a:lnTo>
                <a:lnTo>
                  <a:pt x="358686" y="43395"/>
                </a:lnTo>
                <a:lnTo>
                  <a:pt x="350532" y="42189"/>
                </a:lnTo>
                <a:lnTo>
                  <a:pt x="340461" y="42189"/>
                </a:lnTo>
                <a:lnTo>
                  <a:pt x="300113" y="53111"/>
                </a:lnTo>
                <a:lnTo>
                  <a:pt x="287274" y="78498"/>
                </a:lnTo>
                <a:lnTo>
                  <a:pt x="306844" y="81114"/>
                </a:lnTo>
                <a:lnTo>
                  <a:pt x="308978" y="72758"/>
                </a:lnTo>
                <a:lnTo>
                  <a:pt x="312305" y="66941"/>
                </a:lnTo>
                <a:lnTo>
                  <a:pt x="316776" y="63677"/>
                </a:lnTo>
                <a:lnTo>
                  <a:pt x="321246" y="60337"/>
                </a:lnTo>
                <a:lnTo>
                  <a:pt x="328193" y="58712"/>
                </a:lnTo>
                <a:lnTo>
                  <a:pt x="347624" y="58712"/>
                </a:lnTo>
                <a:lnTo>
                  <a:pt x="355206" y="60985"/>
                </a:lnTo>
                <a:lnTo>
                  <a:pt x="360311" y="65443"/>
                </a:lnTo>
                <a:lnTo>
                  <a:pt x="364070" y="68783"/>
                </a:lnTo>
                <a:lnTo>
                  <a:pt x="365988" y="74523"/>
                </a:lnTo>
                <a:lnTo>
                  <a:pt x="365925" y="85166"/>
                </a:lnTo>
                <a:lnTo>
                  <a:pt x="365848" y="87934"/>
                </a:lnTo>
                <a:lnTo>
                  <a:pt x="365848" y="103530"/>
                </a:lnTo>
                <a:lnTo>
                  <a:pt x="365848" y="119621"/>
                </a:lnTo>
                <a:lnTo>
                  <a:pt x="364782" y="126288"/>
                </a:lnTo>
                <a:lnTo>
                  <a:pt x="336562" y="149694"/>
                </a:lnTo>
                <a:lnTo>
                  <a:pt x="321170" y="149694"/>
                </a:lnTo>
                <a:lnTo>
                  <a:pt x="315214" y="147916"/>
                </a:lnTo>
                <a:lnTo>
                  <a:pt x="311175" y="144373"/>
                </a:lnTo>
                <a:lnTo>
                  <a:pt x="307200" y="140830"/>
                </a:lnTo>
                <a:lnTo>
                  <a:pt x="305142" y="136359"/>
                </a:lnTo>
                <a:lnTo>
                  <a:pt x="305142" y="127571"/>
                </a:lnTo>
                <a:lnTo>
                  <a:pt x="333222" y="111048"/>
                </a:lnTo>
                <a:lnTo>
                  <a:pt x="343408" y="109423"/>
                </a:lnTo>
                <a:lnTo>
                  <a:pt x="352247" y="107632"/>
                </a:lnTo>
                <a:lnTo>
                  <a:pt x="359740" y="105676"/>
                </a:lnTo>
                <a:lnTo>
                  <a:pt x="365848" y="103530"/>
                </a:lnTo>
                <a:lnTo>
                  <a:pt x="365848" y="87934"/>
                </a:lnTo>
                <a:lnTo>
                  <a:pt x="359346" y="89827"/>
                </a:lnTo>
                <a:lnTo>
                  <a:pt x="351243" y="91605"/>
                </a:lnTo>
                <a:lnTo>
                  <a:pt x="341541" y="93268"/>
                </a:lnTo>
                <a:lnTo>
                  <a:pt x="330250" y="94805"/>
                </a:lnTo>
                <a:lnTo>
                  <a:pt x="322313" y="95732"/>
                </a:lnTo>
                <a:lnTo>
                  <a:pt x="316420" y="96723"/>
                </a:lnTo>
                <a:lnTo>
                  <a:pt x="285153" y="120548"/>
                </a:lnTo>
                <a:lnTo>
                  <a:pt x="283870" y="125869"/>
                </a:lnTo>
                <a:lnTo>
                  <a:pt x="283870" y="131610"/>
                </a:lnTo>
                <a:lnTo>
                  <a:pt x="306959" y="162979"/>
                </a:lnTo>
                <a:lnTo>
                  <a:pt x="324154" y="165366"/>
                </a:lnTo>
                <a:lnTo>
                  <a:pt x="331952" y="165366"/>
                </a:lnTo>
                <a:lnTo>
                  <a:pt x="367474" y="148132"/>
                </a:lnTo>
                <a:lnTo>
                  <a:pt x="368122" y="153670"/>
                </a:lnTo>
                <a:lnTo>
                  <a:pt x="369468" y="158559"/>
                </a:lnTo>
                <a:lnTo>
                  <a:pt x="371525" y="162674"/>
                </a:lnTo>
                <a:lnTo>
                  <a:pt x="392366" y="162674"/>
                </a:lnTo>
                <a:close/>
              </a:path>
              <a:path w="1143000" h="208279">
                <a:moveTo>
                  <a:pt x="436130" y="0"/>
                </a:moveTo>
                <a:lnTo>
                  <a:pt x="416128" y="0"/>
                </a:lnTo>
                <a:lnTo>
                  <a:pt x="416128" y="162674"/>
                </a:lnTo>
                <a:lnTo>
                  <a:pt x="436130" y="162674"/>
                </a:lnTo>
                <a:lnTo>
                  <a:pt x="436130" y="0"/>
                </a:lnTo>
                <a:close/>
              </a:path>
              <a:path w="1143000" h="208279">
                <a:moveTo>
                  <a:pt x="568731" y="103530"/>
                </a:moveTo>
                <a:lnTo>
                  <a:pt x="567982" y="92468"/>
                </a:lnTo>
                <a:lnTo>
                  <a:pt x="567804" y="89763"/>
                </a:lnTo>
                <a:lnTo>
                  <a:pt x="564997" y="77635"/>
                </a:lnTo>
                <a:lnTo>
                  <a:pt x="560324" y="67144"/>
                </a:lnTo>
                <a:lnTo>
                  <a:pt x="554037" y="58635"/>
                </a:lnTo>
                <a:lnTo>
                  <a:pt x="553770" y="58293"/>
                </a:lnTo>
                <a:lnTo>
                  <a:pt x="547674" y="52959"/>
                </a:lnTo>
                <a:lnTo>
                  <a:pt x="547674" y="92468"/>
                </a:lnTo>
                <a:lnTo>
                  <a:pt x="481863" y="92468"/>
                </a:lnTo>
                <a:lnTo>
                  <a:pt x="506183" y="58635"/>
                </a:lnTo>
                <a:lnTo>
                  <a:pt x="515404" y="58635"/>
                </a:lnTo>
                <a:lnTo>
                  <a:pt x="546747" y="82537"/>
                </a:lnTo>
                <a:lnTo>
                  <a:pt x="547674" y="92468"/>
                </a:lnTo>
                <a:lnTo>
                  <a:pt x="547674" y="52959"/>
                </a:lnTo>
                <a:lnTo>
                  <a:pt x="545731" y="51257"/>
                </a:lnTo>
                <a:lnTo>
                  <a:pt x="536625" y="46228"/>
                </a:lnTo>
                <a:lnTo>
                  <a:pt x="526427" y="43192"/>
                </a:lnTo>
                <a:lnTo>
                  <a:pt x="515124" y="42189"/>
                </a:lnTo>
                <a:lnTo>
                  <a:pt x="503504" y="43218"/>
                </a:lnTo>
                <a:lnTo>
                  <a:pt x="468706" y="67665"/>
                </a:lnTo>
                <a:lnTo>
                  <a:pt x="460095" y="104736"/>
                </a:lnTo>
                <a:lnTo>
                  <a:pt x="461048" y="118300"/>
                </a:lnTo>
                <a:lnTo>
                  <a:pt x="483501" y="156387"/>
                </a:lnTo>
                <a:lnTo>
                  <a:pt x="516255" y="165366"/>
                </a:lnTo>
                <a:lnTo>
                  <a:pt x="526072" y="164744"/>
                </a:lnTo>
                <a:lnTo>
                  <a:pt x="556818" y="148920"/>
                </a:lnTo>
                <a:lnTo>
                  <a:pt x="561124" y="143344"/>
                </a:lnTo>
                <a:lnTo>
                  <a:pt x="565124" y="135826"/>
                </a:lnTo>
                <a:lnTo>
                  <a:pt x="568096" y="127292"/>
                </a:lnTo>
                <a:lnTo>
                  <a:pt x="547458" y="124726"/>
                </a:lnTo>
                <a:lnTo>
                  <a:pt x="544410" y="133172"/>
                </a:lnTo>
                <a:lnTo>
                  <a:pt x="540296" y="139268"/>
                </a:lnTo>
                <a:lnTo>
                  <a:pt x="535114" y="143167"/>
                </a:lnTo>
                <a:lnTo>
                  <a:pt x="529945" y="147002"/>
                </a:lnTo>
                <a:lnTo>
                  <a:pt x="523709" y="148920"/>
                </a:lnTo>
                <a:lnTo>
                  <a:pt x="516394" y="148920"/>
                </a:lnTo>
                <a:lnTo>
                  <a:pt x="484047" y="125996"/>
                </a:lnTo>
                <a:lnTo>
                  <a:pt x="480733" y="108851"/>
                </a:lnTo>
                <a:lnTo>
                  <a:pt x="568591" y="108851"/>
                </a:lnTo>
                <a:lnTo>
                  <a:pt x="568731" y="104736"/>
                </a:lnTo>
                <a:lnTo>
                  <a:pt x="568731" y="103530"/>
                </a:lnTo>
                <a:close/>
              </a:path>
              <a:path w="1143000" h="208279">
                <a:moveTo>
                  <a:pt x="682548" y="121259"/>
                </a:moveTo>
                <a:lnTo>
                  <a:pt x="653084" y="96367"/>
                </a:lnTo>
                <a:lnTo>
                  <a:pt x="625322" y="88569"/>
                </a:lnTo>
                <a:lnTo>
                  <a:pt x="619442" y="86868"/>
                </a:lnTo>
                <a:lnTo>
                  <a:pt x="613981" y="84734"/>
                </a:lnTo>
                <a:lnTo>
                  <a:pt x="611428" y="82969"/>
                </a:lnTo>
                <a:lnTo>
                  <a:pt x="609790" y="80772"/>
                </a:lnTo>
                <a:lnTo>
                  <a:pt x="608164" y="78714"/>
                </a:lnTo>
                <a:lnTo>
                  <a:pt x="607377" y="76365"/>
                </a:lnTo>
                <a:lnTo>
                  <a:pt x="607377" y="69697"/>
                </a:lnTo>
                <a:lnTo>
                  <a:pt x="609295" y="66154"/>
                </a:lnTo>
                <a:lnTo>
                  <a:pt x="613270" y="63182"/>
                </a:lnTo>
                <a:lnTo>
                  <a:pt x="617169" y="60134"/>
                </a:lnTo>
                <a:lnTo>
                  <a:pt x="623697" y="58635"/>
                </a:lnTo>
                <a:lnTo>
                  <a:pt x="640638" y="58635"/>
                </a:lnTo>
                <a:lnTo>
                  <a:pt x="646671" y="60274"/>
                </a:lnTo>
                <a:lnTo>
                  <a:pt x="655180" y="67081"/>
                </a:lnTo>
                <a:lnTo>
                  <a:pt x="657733" y="71831"/>
                </a:lnTo>
                <a:lnTo>
                  <a:pt x="658647" y="77927"/>
                </a:lnTo>
                <a:lnTo>
                  <a:pt x="678154" y="75234"/>
                </a:lnTo>
                <a:lnTo>
                  <a:pt x="648792" y="43535"/>
                </a:lnTo>
                <a:lnTo>
                  <a:pt x="640715" y="42189"/>
                </a:lnTo>
                <a:lnTo>
                  <a:pt x="625322" y="42189"/>
                </a:lnTo>
                <a:lnTo>
                  <a:pt x="619582" y="42964"/>
                </a:lnTo>
                <a:lnTo>
                  <a:pt x="614184" y="44602"/>
                </a:lnTo>
                <a:lnTo>
                  <a:pt x="608799" y="46164"/>
                </a:lnTo>
                <a:lnTo>
                  <a:pt x="604621" y="48069"/>
                </a:lnTo>
                <a:lnTo>
                  <a:pt x="601497" y="50419"/>
                </a:lnTo>
                <a:lnTo>
                  <a:pt x="597306" y="53327"/>
                </a:lnTo>
                <a:lnTo>
                  <a:pt x="594055" y="57086"/>
                </a:lnTo>
                <a:lnTo>
                  <a:pt x="591642" y="61544"/>
                </a:lnTo>
                <a:lnTo>
                  <a:pt x="589292" y="66014"/>
                </a:lnTo>
                <a:lnTo>
                  <a:pt x="588098" y="70904"/>
                </a:lnTo>
                <a:lnTo>
                  <a:pt x="588098" y="81902"/>
                </a:lnTo>
                <a:lnTo>
                  <a:pt x="617181" y="107594"/>
                </a:lnTo>
                <a:lnTo>
                  <a:pt x="646671" y="115519"/>
                </a:lnTo>
                <a:lnTo>
                  <a:pt x="653478" y="117716"/>
                </a:lnTo>
                <a:lnTo>
                  <a:pt x="656170" y="119481"/>
                </a:lnTo>
                <a:lnTo>
                  <a:pt x="660069" y="122110"/>
                </a:lnTo>
                <a:lnTo>
                  <a:pt x="662051" y="125653"/>
                </a:lnTo>
                <a:lnTo>
                  <a:pt x="662051" y="135153"/>
                </a:lnTo>
                <a:lnTo>
                  <a:pt x="659853" y="139560"/>
                </a:lnTo>
                <a:lnTo>
                  <a:pt x="655396" y="143306"/>
                </a:lnTo>
                <a:lnTo>
                  <a:pt x="650989" y="147066"/>
                </a:lnTo>
                <a:lnTo>
                  <a:pt x="644182" y="148920"/>
                </a:lnTo>
                <a:lnTo>
                  <a:pt x="625894" y="148920"/>
                </a:lnTo>
                <a:lnTo>
                  <a:pt x="618794" y="146786"/>
                </a:lnTo>
                <a:lnTo>
                  <a:pt x="608660" y="138353"/>
                </a:lnTo>
                <a:lnTo>
                  <a:pt x="605612" y="132321"/>
                </a:lnTo>
                <a:lnTo>
                  <a:pt x="604469" y="124383"/>
                </a:lnTo>
                <a:lnTo>
                  <a:pt x="584758" y="127495"/>
                </a:lnTo>
                <a:lnTo>
                  <a:pt x="606780" y="159981"/>
                </a:lnTo>
                <a:lnTo>
                  <a:pt x="635114" y="165366"/>
                </a:lnTo>
                <a:lnTo>
                  <a:pt x="644334" y="165366"/>
                </a:lnTo>
                <a:lnTo>
                  <a:pt x="652627" y="163741"/>
                </a:lnTo>
                <a:lnTo>
                  <a:pt x="659930" y="160477"/>
                </a:lnTo>
                <a:lnTo>
                  <a:pt x="667308" y="157276"/>
                </a:lnTo>
                <a:lnTo>
                  <a:pt x="672909" y="152742"/>
                </a:lnTo>
                <a:lnTo>
                  <a:pt x="675398" y="148920"/>
                </a:lnTo>
                <a:lnTo>
                  <a:pt x="676783" y="146786"/>
                </a:lnTo>
                <a:lnTo>
                  <a:pt x="680631" y="140970"/>
                </a:lnTo>
                <a:lnTo>
                  <a:pt x="682548" y="134734"/>
                </a:lnTo>
                <a:lnTo>
                  <a:pt x="682548" y="121259"/>
                </a:lnTo>
                <a:close/>
              </a:path>
              <a:path w="1143000" h="208279">
                <a:moveTo>
                  <a:pt x="929043" y="102755"/>
                </a:moveTo>
                <a:lnTo>
                  <a:pt x="919873" y="65151"/>
                </a:lnTo>
                <a:lnTo>
                  <a:pt x="908621" y="52222"/>
                </a:lnTo>
                <a:lnTo>
                  <a:pt x="908621" y="102755"/>
                </a:lnTo>
                <a:lnTo>
                  <a:pt x="908024" y="113792"/>
                </a:lnTo>
                <a:lnTo>
                  <a:pt x="882726" y="148209"/>
                </a:lnTo>
                <a:lnTo>
                  <a:pt x="876363" y="148920"/>
                </a:lnTo>
                <a:lnTo>
                  <a:pt x="867638" y="148920"/>
                </a:lnTo>
                <a:lnTo>
                  <a:pt x="845388" y="115049"/>
                </a:lnTo>
                <a:lnTo>
                  <a:pt x="844804" y="104457"/>
                </a:lnTo>
                <a:lnTo>
                  <a:pt x="845413" y="93751"/>
                </a:lnTo>
                <a:lnTo>
                  <a:pt x="865187" y="60845"/>
                </a:lnTo>
                <a:lnTo>
                  <a:pt x="877214" y="57861"/>
                </a:lnTo>
                <a:lnTo>
                  <a:pt x="885786" y="57861"/>
                </a:lnTo>
                <a:lnTo>
                  <a:pt x="908037" y="92189"/>
                </a:lnTo>
                <a:lnTo>
                  <a:pt x="908621" y="102755"/>
                </a:lnTo>
                <a:lnTo>
                  <a:pt x="908621" y="52222"/>
                </a:lnTo>
                <a:lnTo>
                  <a:pt x="879119" y="42189"/>
                </a:lnTo>
                <a:lnTo>
                  <a:pt x="871397" y="42189"/>
                </a:lnTo>
                <a:lnTo>
                  <a:pt x="844943" y="60134"/>
                </a:lnTo>
                <a:lnTo>
                  <a:pt x="844943" y="44881"/>
                </a:lnTo>
                <a:lnTo>
                  <a:pt x="826719" y="44881"/>
                </a:lnTo>
                <a:lnTo>
                  <a:pt x="826719" y="207848"/>
                </a:lnTo>
                <a:lnTo>
                  <a:pt x="846721" y="207848"/>
                </a:lnTo>
                <a:lnTo>
                  <a:pt x="846721" y="150469"/>
                </a:lnTo>
                <a:lnTo>
                  <a:pt x="850125" y="154724"/>
                </a:lnTo>
                <a:lnTo>
                  <a:pt x="854443" y="158280"/>
                </a:lnTo>
                <a:lnTo>
                  <a:pt x="865009" y="163944"/>
                </a:lnTo>
                <a:lnTo>
                  <a:pt x="870966" y="165366"/>
                </a:lnTo>
                <a:lnTo>
                  <a:pt x="877633" y="165366"/>
                </a:lnTo>
                <a:lnTo>
                  <a:pt x="912342" y="150469"/>
                </a:lnTo>
                <a:lnTo>
                  <a:pt x="913892" y="148920"/>
                </a:lnTo>
                <a:lnTo>
                  <a:pt x="928636" y="111709"/>
                </a:lnTo>
                <a:lnTo>
                  <a:pt x="929043" y="102755"/>
                </a:lnTo>
                <a:close/>
              </a:path>
              <a:path w="1143000" h="208279">
                <a:moveTo>
                  <a:pt x="1055624" y="102108"/>
                </a:moveTo>
                <a:lnTo>
                  <a:pt x="1040739" y="58712"/>
                </a:lnTo>
                <a:lnTo>
                  <a:pt x="1035100" y="53759"/>
                </a:lnTo>
                <a:lnTo>
                  <a:pt x="1035100" y="103746"/>
                </a:lnTo>
                <a:lnTo>
                  <a:pt x="1034516" y="113957"/>
                </a:lnTo>
                <a:lnTo>
                  <a:pt x="1007618" y="148209"/>
                </a:lnTo>
                <a:lnTo>
                  <a:pt x="1000531" y="148920"/>
                </a:lnTo>
                <a:lnTo>
                  <a:pt x="993343" y="148209"/>
                </a:lnTo>
                <a:lnTo>
                  <a:pt x="966393" y="114350"/>
                </a:lnTo>
                <a:lnTo>
                  <a:pt x="965784" y="103746"/>
                </a:lnTo>
                <a:lnTo>
                  <a:pt x="966393" y="93129"/>
                </a:lnTo>
                <a:lnTo>
                  <a:pt x="993343" y="59410"/>
                </a:lnTo>
                <a:lnTo>
                  <a:pt x="1000531" y="58712"/>
                </a:lnTo>
                <a:lnTo>
                  <a:pt x="1007579" y="59410"/>
                </a:lnTo>
                <a:lnTo>
                  <a:pt x="1034516" y="92824"/>
                </a:lnTo>
                <a:lnTo>
                  <a:pt x="1035100" y="103746"/>
                </a:lnTo>
                <a:lnTo>
                  <a:pt x="1035100" y="53759"/>
                </a:lnTo>
                <a:lnTo>
                  <a:pt x="1031976" y="51130"/>
                </a:lnTo>
                <a:lnTo>
                  <a:pt x="1022591" y="46164"/>
                </a:lnTo>
                <a:lnTo>
                  <a:pt x="1012113" y="43180"/>
                </a:lnTo>
                <a:lnTo>
                  <a:pt x="1000531" y="42189"/>
                </a:lnTo>
                <a:lnTo>
                  <a:pt x="990003" y="43002"/>
                </a:lnTo>
                <a:lnTo>
                  <a:pt x="955471" y="64236"/>
                </a:lnTo>
                <a:lnTo>
                  <a:pt x="945210" y="103746"/>
                </a:lnTo>
                <a:lnTo>
                  <a:pt x="946175" y="117805"/>
                </a:lnTo>
                <a:lnTo>
                  <a:pt x="968743" y="156425"/>
                </a:lnTo>
                <a:lnTo>
                  <a:pt x="1000531" y="165366"/>
                </a:lnTo>
                <a:lnTo>
                  <a:pt x="1008087" y="164909"/>
                </a:lnTo>
                <a:lnTo>
                  <a:pt x="1045019" y="144018"/>
                </a:lnTo>
                <a:lnTo>
                  <a:pt x="1055204" y="112877"/>
                </a:lnTo>
                <a:lnTo>
                  <a:pt x="1055624" y="102108"/>
                </a:lnTo>
                <a:close/>
              </a:path>
              <a:path w="1143000" h="208279">
                <a:moveTo>
                  <a:pt x="1142428" y="48641"/>
                </a:moveTo>
                <a:lnTo>
                  <a:pt x="1135481" y="44310"/>
                </a:lnTo>
                <a:lnTo>
                  <a:pt x="1128598" y="42189"/>
                </a:lnTo>
                <a:lnTo>
                  <a:pt x="1117257" y="42189"/>
                </a:lnTo>
                <a:lnTo>
                  <a:pt x="1112926" y="43535"/>
                </a:lnTo>
                <a:lnTo>
                  <a:pt x="1105192" y="48856"/>
                </a:lnTo>
                <a:lnTo>
                  <a:pt x="1100937" y="54381"/>
                </a:lnTo>
                <a:lnTo>
                  <a:pt x="1096403" y="62687"/>
                </a:lnTo>
                <a:lnTo>
                  <a:pt x="1096403" y="44881"/>
                </a:lnTo>
                <a:lnTo>
                  <a:pt x="1078395" y="44881"/>
                </a:lnTo>
                <a:lnTo>
                  <a:pt x="1078395" y="162674"/>
                </a:lnTo>
                <a:lnTo>
                  <a:pt x="1098384" y="162674"/>
                </a:lnTo>
                <a:lnTo>
                  <a:pt x="1098384" y="92532"/>
                </a:lnTo>
                <a:lnTo>
                  <a:pt x="1099451" y="84810"/>
                </a:lnTo>
                <a:lnTo>
                  <a:pt x="1103210" y="73037"/>
                </a:lnTo>
                <a:lnTo>
                  <a:pt x="1105623" y="69418"/>
                </a:lnTo>
                <a:lnTo>
                  <a:pt x="1112647" y="64096"/>
                </a:lnTo>
                <a:lnTo>
                  <a:pt x="1116545" y="62826"/>
                </a:lnTo>
                <a:lnTo>
                  <a:pt x="1125766" y="62826"/>
                </a:lnTo>
                <a:lnTo>
                  <a:pt x="1130655" y="64249"/>
                </a:lnTo>
                <a:lnTo>
                  <a:pt x="1135545" y="67144"/>
                </a:lnTo>
                <a:lnTo>
                  <a:pt x="1137158" y="62826"/>
                </a:lnTo>
                <a:lnTo>
                  <a:pt x="1137208" y="62687"/>
                </a:lnTo>
                <a:lnTo>
                  <a:pt x="1142428" y="4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bg object 9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9569751" y="15414235"/>
            <a:ext cx="307090" cy="296124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0156782" y="15412711"/>
            <a:ext cx="2792819" cy="297648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3239544" y="15414235"/>
            <a:ext cx="471994" cy="296124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23991053" y="15489791"/>
            <a:ext cx="1106848" cy="301324"/>
          </a:xfrm>
          <a:custGeom>
            <a:avLst/>
            <a:gdLst/>
            <a:ahLst/>
            <a:cxnLst/>
            <a:rect l="l" t="t" r="r" b="b"/>
            <a:pathLst>
              <a:path w="549275" h="168275">
                <a:moveTo>
                  <a:pt x="53681" y="0"/>
                </a:moveTo>
                <a:lnTo>
                  <a:pt x="14306" y="16097"/>
                </a:lnTo>
                <a:lnTo>
                  <a:pt x="397" y="52752"/>
                </a:lnTo>
                <a:lnTo>
                  <a:pt x="0" y="61978"/>
                </a:lnTo>
                <a:lnTo>
                  <a:pt x="918" y="75901"/>
                </a:lnTo>
                <a:lnTo>
                  <a:pt x="22676" y="114262"/>
                </a:lnTo>
                <a:lnTo>
                  <a:pt x="53610" y="123177"/>
                </a:lnTo>
                <a:lnTo>
                  <a:pt x="62865" y="122459"/>
                </a:lnTo>
                <a:lnTo>
                  <a:pt x="71374" y="120305"/>
                </a:lnTo>
                <a:lnTo>
                  <a:pt x="79139" y="116715"/>
                </a:lnTo>
                <a:lnTo>
                  <a:pt x="86160" y="111689"/>
                </a:lnTo>
                <a:lnTo>
                  <a:pt x="90895" y="106725"/>
                </a:lnTo>
                <a:lnTo>
                  <a:pt x="53398" y="106725"/>
                </a:lnTo>
                <a:lnTo>
                  <a:pt x="46405" y="106048"/>
                </a:lnTo>
                <a:lnTo>
                  <a:pt x="21125" y="72531"/>
                </a:lnTo>
                <a:lnTo>
                  <a:pt x="20565" y="61482"/>
                </a:lnTo>
                <a:lnTo>
                  <a:pt x="21151" y="50566"/>
                </a:lnTo>
                <a:lnTo>
                  <a:pt x="47298" y="17119"/>
                </a:lnTo>
                <a:lnTo>
                  <a:pt x="54461" y="16452"/>
                </a:lnTo>
                <a:lnTo>
                  <a:pt x="91619" y="16452"/>
                </a:lnTo>
                <a:lnTo>
                  <a:pt x="90656" y="15072"/>
                </a:lnTo>
                <a:lnTo>
                  <a:pt x="85096" y="9715"/>
                </a:lnTo>
                <a:lnTo>
                  <a:pt x="78552" y="5474"/>
                </a:lnTo>
                <a:lnTo>
                  <a:pt x="71144" y="2437"/>
                </a:lnTo>
                <a:lnTo>
                  <a:pt x="62858" y="610"/>
                </a:lnTo>
                <a:lnTo>
                  <a:pt x="53681" y="0"/>
                </a:lnTo>
                <a:close/>
              </a:path>
              <a:path w="549275" h="168275">
                <a:moveTo>
                  <a:pt x="82969" y="77296"/>
                </a:moveTo>
                <a:lnTo>
                  <a:pt x="81621" y="87295"/>
                </a:lnTo>
                <a:lnTo>
                  <a:pt x="78288" y="94670"/>
                </a:lnTo>
                <a:lnTo>
                  <a:pt x="67793" y="104314"/>
                </a:lnTo>
                <a:lnTo>
                  <a:pt x="61198" y="106725"/>
                </a:lnTo>
                <a:lnTo>
                  <a:pt x="90895" y="106725"/>
                </a:lnTo>
                <a:lnTo>
                  <a:pt x="92171" y="105388"/>
                </a:lnTo>
                <a:lnTo>
                  <a:pt x="96912" y="97976"/>
                </a:lnTo>
                <a:lnTo>
                  <a:pt x="100390" y="89461"/>
                </a:lnTo>
                <a:lnTo>
                  <a:pt x="102612" y="79849"/>
                </a:lnTo>
                <a:lnTo>
                  <a:pt x="82969" y="77296"/>
                </a:lnTo>
                <a:close/>
              </a:path>
              <a:path w="549275" h="168275">
                <a:moveTo>
                  <a:pt x="91619" y="16452"/>
                </a:moveTo>
                <a:lnTo>
                  <a:pt x="61127" y="16452"/>
                </a:lnTo>
                <a:lnTo>
                  <a:pt x="66800" y="18437"/>
                </a:lnTo>
                <a:lnTo>
                  <a:pt x="71654" y="22495"/>
                </a:lnTo>
                <a:lnTo>
                  <a:pt x="76232" y="26379"/>
                </a:lnTo>
                <a:lnTo>
                  <a:pt x="79494" y="32336"/>
                </a:lnTo>
                <a:lnTo>
                  <a:pt x="81338" y="40279"/>
                </a:lnTo>
                <a:lnTo>
                  <a:pt x="100768" y="37300"/>
                </a:lnTo>
                <a:lnTo>
                  <a:pt x="98479" y="28871"/>
                </a:lnTo>
                <a:lnTo>
                  <a:pt x="95113" y="21460"/>
                </a:lnTo>
                <a:lnTo>
                  <a:pt x="91619" y="16452"/>
                </a:lnTo>
                <a:close/>
              </a:path>
              <a:path w="549275" h="168275">
                <a:moveTo>
                  <a:pt x="211519" y="16522"/>
                </a:moveTo>
                <a:lnTo>
                  <a:pt x="177143" y="16522"/>
                </a:lnTo>
                <a:lnTo>
                  <a:pt x="184730" y="18792"/>
                </a:lnTo>
                <a:lnTo>
                  <a:pt x="189836" y="23259"/>
                </a:lnTo>
                <a:lnTo>
                  <a:pt x="193595" y="26592"/>
                </a:lnTo>
                <a:lnTo>
                  <a:pt x="195509" y="32336"/>
                </a:lnTo>
                <a:lnTo>
                  <a:pt x="195438" y="42973"/>
                </a:lnTo>
                <a:lnTo>
                  <a:pt x="151826" y="53540"/>
                </a:lnTo>
                <a:lnTo>
                  <a:pt x="145940" y="54532"/>
                </a:lnTo>
                <a:lnTo>
                  <a:pt x="114667" y="78359"/>
                </a:lnTo>
                <a:lnTo>
                  <a:pt x="113391" y="83678"/>
                </a:lnTo>
                <a:lnTo>
                  <a:pt x="113391" y="89422"/>
                </a:lnTo>
                <a:lnTo>
                  <a:pt x="136482" y="120793"/>
                </a:lnTo>
                <a:lnTo>
                  <a:pt x="153670" y="123177"/>
                </a:lnTo>
                <a:lnTo>
                  <a:pt x="161471" y="123177"/>
                </a:lnTo>
                <a:lnTo>
                  <a:pt x="168846" y="121830"/>
                </a:lnTo>
                <a:lnTo>
                  <a:pt x="182532" y="116653"/>
                </a:lnTo>
                <a:lnTo>
                  <a:pt x="189623" y="112256"/>
                </a:lnTo>
                <a:lnTo>
                  <a:pt x="195175" y="107505"/>
                </a:lnTo>
                <a:lnTo>
                  <a:pt x="150692" y="107505"/>
                </a:lnTo>
                <a:lnTo>
                  <a:pt x="144735" y="105732"/>
                </a:lnTo>
                <a:lnTo>
                  <a:pt x="140693" y="102186"/>
                </a:lnTo>
                <a:lnTo>
                  <a:pt x="136722" y="98641"/>
                </a:lnTo>
                <a:lnTo>
                  <a:pt x="134665" y="94173"/>
                </a:lnTo>
                <a:lnTo>
                  <a:pt x="134665" y="85380"/>
                </a:lnTo>
                <a:lnTo>
                  <a:pt x="162747" y="68857"/>
                </a:lnTo>
                <a:lnTo>
                  <a:pt x="172930" y="67234"/>
                </a:lnTo>
                <a:lnTo>
                  <a:pt x="181770" y="65444"/>
                </a:lnTo>
                <a:lnTo>
                  <a:pt x="189253" y="63482"/>
                </a:lnTo>
                <a:lnTo>
                  <a:pt x="195367" y="61340"/>
                </a:lnTo>
                <a:lnTo>
                  <a:pt x="215578" y="61340"/>
                </a:lnTo>
                <a:lnTo>
                  <a:pt x="215578" y="35598"/>
                </a:lnTo>
                <a:lnTo>
                  <a:pt x="215223" y="29500"/>
                </a:lnTo>
                <a:lnTo>
                  <a:pt x="214585" y="26096"/>
                </a:lnTo>
                <a:lnTo>
                  <a:pt x="213380" y="20565"/>
                </a:lnTo>
                <a:lnTo>
                  <a:pt x="211519" y="16522"/>
                </a:lnTo>
                <a:close/>
              </a:path>
              <a:path w="549275" h="168275">
                <a:moveTo>
                  <a:pt x="216814" y="105945"/>
                </a:moveTo>
                <a:lnTo>
                  <a:pt x="196998" y="105945"/>
                </a:lnTo>
                <a:lnTo>
                  <a:pt x="197637" y="111476"/>
                </a:lnTo>
                <a:lnTo>
                  <a:pt x="198984" y="116369"/>
                </a:lnTo>
                <a:lnTo>
                  <a:pt x="201041" y="120482"/>
                </a:lnTo>
                <a:lnTo>
                  <a:pt x="221889" y="120482"/>
                </a:lnTo>
                <a:lnTo>
                  <a:pt x="219336" y="115944"/>
                </a:lnTo>
                <a:lnTo>
                  <a:pt x="217705" y="111263"/>
                </a:lnTo>
                <a:lnTo>
                  <a:pt x="216854" y="106299"/>
                </a:lnTo>
                <a:lnTo>
                  <a:pt x="216814" y="105945"/>
                </a:lnTo>
                <a:close/>
              </a:path>
              <a:path w="549275" h="168275">
                <a:moveTo>
                  <a:pt x="215578" y="61340"/>
                </a:moveTo>
                <a:lnTo>
                  <a:pt x="195367" y="61340"/>
                </a:lnTo>
                <a:lnTo>
                  <a:pt x="195367" y="77438"/>
                </a:lnTo>
                <a:lnTo>
                  <a:pt x="194304" y="84103"/>
                </a:lnTo>
                <a:lnTo>
                  <a:pt x="166080" y="107505"/>
                </a:lnTo>
                <a:lnTo>
                  <a:pt x="195175" y="107505"/>
                </a:lnTo>
                <a:lnTo>
                  <a:pt x="196998" y="105945"/>
                </a:lnTo>
                <a:lnTo>
                  <a:pt x="216814" y="105945"/>
                </a:lnTo>
                <a:lnTo>
                  <a:pt x="216296" y="101352"/>
                </a:lnTo>
                <a:lnTo>
                  <a:pt x="215914" y="94173"/>
                </a:lnTo>
                <a:lnTo>
                  <a:pt x="215666" y="84103"/>
                </a:lnTo>
                <a:lnTo>
                  <a:pt x="215578" y="61340"/>
                </a:lnTo>
                <a:close/>
              </a:path>
              <a:path w="549275" h="168275">
                <a:moveTo>
                  <a:pt x="180050" y="0"/>
                </a:moveTo>
                <a:lnTo>
                  <a:pt x="169980" y="0"/>
                </a:lnTo>
                <a:lnTo>
                  <a:pt x="162602" y="264"/>
                </a:lnTo>
                <a:lnTo>
                  <a:pt x="125533" y="16097"/>
                </a:lnTo>
                <a:lnTo>
                  <a:pt x="116795" y="36307"/>
                </a:lnTo>
                <a:lnTo>
                  <a:pt x="136367" y="38931"/>
                </a:lnTo>
                <a:lnTo>
                  <a:pt x="138494" y="30563"/>
                </a:lnTo>
                <a:lnTo>
                  <a:pt x="141827" y="24748"/>
                </a:lnTo>
                <a:lnTo>
                  <a:pt x="146295" y="21486"/>
                </a:lnTo>
                <a:lnTo>
                  <a:pt x="150763" y="18153"/>
                </a:lnTo>
                <a:lnTo>
                  <a:pt x="157712" y="16522"/>
                </a:lnTo>
                <a:lnTo>
                  <a:pt x="211519" y="16522"/>
                </a:lnTo>
                <a:lnTo>
                  <a:pt x="211323" y="16097"/>
                </a:lnTo>
                <a:lnTo>
                  <a:pt x="205366" y="8864"/>
                </a:lnTo>
                <a:lnTo>
                  <a:pt x="200757" y="5885"/>
                </a:lnTo>
                <a:lnTo>
                  <a:pt x="188205" y="1205"/>
                </a:lnTo>
                <a:lnTo>
                  <a:pt x="180050" y="0"/>
                </a:lnTo>
                <a:close/>
              </a:path>
              <a:path w="549275" h="168275">
                <a:moveTo>
                  <a:pt x="263870" y="2694"/>
                </a:moveTo>
                <a:lnTo>
                  <a:pt x="245858" y="2694"/>
                </a:lnTo>
                <a:lnTo>
                  <a:pt x="245858" y="120482"/>
                </a:lnTo>
                <a:lnTo>
                  <a:pt x="265856" y="120482"/>
                </a:lnTo>
                <a:lnTo>
                  <a:pt x="265856" y="50348"/>
                </a:lnTo>
                <a:lnTo>
                  <a:pt x="266920" y="42619"/>
                </a:lnTo>
                <a:lnTo>
                  <a:pt x="270678" y="30847"/>
                </a:lnTo>
                <a:lnTo>
                  <a:pt x="273089" y="27230"/>
                </a:lnTo>
                <a:lnTo>
                  <a:pt x="280110" y="21912"/>
                </a:lnTo>
                <a:lnTo>
                  <a:pt x="284010" y="20635"/>
                </a:lnTo>
                <a:lnTo>
                  <a:pt x="304622" y="20635"/>
                </a:lnTo>
                <a:lnTo>
                  <a:pt x="304675" y="20494"/>
                </a:lnTo>
                <a:lnTo>
                  <a:pt x="263870" y="20494"/>
                </a:lnTo>
                <a:lnTo>
                  <a:pt x="263870" y="2694"/>
                </a:lnTo>
                <a:close/>
              </a:path>
              <a:path w="549275" h="168275">
                <a:moveTo>
                  <a:pt x="304622" y="20635"/>
                </a:moveTo>
                <a:lnTo>
                  <a:pt x="293229" y="20635"/>
                </a:lnTo>
                <a:lnTo>
                  <a:pt x="298122" y="22054"/>
                </a:lnTo>
                <a:lnTo>
                  <a:pt x="303015" y="24961"/>
                </a:lnTo>
                <a:lnTo>
                  <a:pt x="304622" y="20635"/>
                </a:lnTo>
                <a:close/>
              </a:path>
              <a:path w="549275" h="168275">
                <a:moveTo>
                  <a:pt x="296065" y="0"/>
                </a:moveTo>
                <a:lnTo>
                  <a:pt x="284719" y="0"/>
                </a:lnTo>
                <a:lnTo>
                  <a:pt x="280393" y="1347"/>
                </a:lnTo>
                <a:lnTo>
                  <a:pt x="272664" y="6665"/>
                </a:lnTo>
                <a:lnTo>
                  <a:pt x="268409" y="12197"/>
                </a:lnTo>
                <a:lnTo>
                  <a:pt x="263870" y="20494"/>
                </a:lnTo>
                <a:lnTo>
                  <a:pt x="304675" y="20494"/>
                </a:lnTo>
                <a:lnTo>
                  <a:pt x="309893" y="6453"/>
                </a:lnTo>
                <a:lnTo>
                  <a:pt x="302944" y="2127"/>
                </a:lnTo>
                <a:lnTo>
                  <a:pt x="296065" y="0"/>
                </a:lnTo>
                <a:close/>
              </a:path>
              <a:path w="549275" h="168275">
                <a:moveTo>
                  <a:pt x="318190" y="130268"/>
                </a:moveTo>
                <a:lnTo>
                  <a:pt x="345705" y="165920"/>
                </a:lnTo>
                <a:lnTo>
                  <a:pt x="364781" y="168278"/>
                </a:lnTo>
                <a:lnTo>
                  <a:pt x="373305" y="167865"/>
                </a:lnTo>
                <a:lnTo>
                  <a:pt x="408123" y="151755"/>
                </a:lnTo>
                <a:lnTo>
                  <a:pt x="356058" y="151755"/>
                </a:lnTo>
                <a:lnTo>
                  <a:pt x="349322" y="149912"/>
                </a:lnTo>
                <a:lnTo>
                  <a:pt x="340670" y="143458"/>
                </a:lnTo>
                <a:lnTo>
                  <a:pt x="338401" y="139133"/>
                </a:lnTo>
                <a:lnTo>
                  <a:pt x="337550" y="133105"/>
                </a:lnTo>
                <a:lnTo>
                  <a:pt x="318190" y="130268"/>
                </a:lnTo>
                <a:close/>
              </a:path>
              <a:path w="549275" h="168275">
                <a:moveTo>
                  <a:pt x="418023" y="105023"/>
                </a:moveTo>
                <a:lnTo>
                  <a:pt x="397685" y="105023"/>
                </a:lnTo>
                <a:lnTo>
                  <a:pt x="397572" y="116112"/>
                </a:lnTo>
                <a:lnTo>
                  <a:pt x="397401" y="121236"/>
                </a:lnTo>
                <a:lnTo>
                  <a:pt x="373929" y="151755"/>
                </a:lnTo>
                <a:lnTo>
                  <a:pt x="408123" y="151755"/>
                </a:lnTo>
                <a:lnTo>
                  <a:pt x="417680" y="117262"/>
                </a:lnTo>
                <a:lnTo>
                  <a:pt x="418023" y="105023"/>
                </a:lnTo>
                <a:close/>
              </a:path>
              <a:path w="549275" h="168275">
                <a:moveTo>
                  <a:pt x="365206" y="0"/>
                </a:moveTo>
                <a:lnTo>
                  <a:pt x="327755" y="17134"/>
                </a:lnTo>
                <a:lnTo>
                  <a:pt x="314148" y="60915"/>
                </a:lnTo>
                <a:lnTo>
                  <a:pt x="314985" y="72721"/>
                </a:lnTo>
                <a:lnTo>
                  <a:pt x="334819" y="110640"/>
                </a:lnTo>
                <a:lnTo>
                  <a:pt x="365064" y="120482"/>
                </a:lnTo>
                <a:lnTo>
                  <a:pt x="374439" y="119513"/>
                </a:lnTo>
                <a:lnTo>
                  <a:pt x="382997" y="116609"/>
                </a:lnTo>
                <a:lnTo>
                  <a:pt x="390743" y="111776"/>
                </a:lnTo>
                <a:lnTo>
                  <a:pt x="397685" y="105023"/>
                </a:lnTo>
                <a:lnTo>
                  <a:pt x="418023" y="105023"/>
                </a:lnTo>
                <a:lnTo>
                  <a:pt x="418037" y="103959"/>
                </a:lnTo>
                <a:lnTo>
                  <a:pt x="357760" y="103959"/>
                </a:lnTo>
                <a:lnTo>
                  <a:pt x="350031" y="100414"/>
                </a:lnTo>
                <a:lnTo>
                  <a:pt x="334713" y="59496"/>
                </a:lnTo>
                <a:lnTo>
                  <a:pt x="335297" y="49471"/>
                </a:lnTo>
                <a:lnTo>
                  <a:pt x="357760" y="16522"/>
                </a:lnTo>
                <a:lnTo>
                  <a:pt x="399253" y="16522"/>
                </a:lnTo>
                <a:lnTo>
                  <a:pt x="392381" y="9483"/>
                </a:lnTo>
                <a:lnTo>
                  <a:pt x="384238" y="4210"/>
                </a:lnTo>
                <a:lnTo>
                  <a:pt x="375177" y="1051"/>
                </a:lnTo>
                <a:lnTo>
                  <a:pt x="365206" y="0"/>
                </a:lnTo>
                <a:close/>
              </a:path>
              <a:path w="549275" h="168275">
                <a:moveTo>
                  <a:pt x="399253" y="16522"/>
                </a:moveTo>
                <a:lnTo>
                  <a:pt x="366625" y="16522"/>
                </a:lnTo>
                <a:lnTo>
                  <a:pt x="373169" y="17213"/>
                </a:lnTo>
                <a:lnTo>
                  <a:pt x="379194" y="19279"/>
                </a:lnTo>
                <a:lnTo>
                  <a:pt x="399349" y="59496"/>
                </a:lnTo>
                <a:lnTo>
                  <a:pt x="399344" y="60915"/>
                </a:lnTo>
                <a:lnTo>
                  <a:pt x="383857" y="100414"/>
                </a:lnTo>
                <a:lnTo>
                  <a:pt x="376127" y="103959"/>
                </a:lnTo>
                <a:lnTo>
                  <a:pt x="418037" y="103959"/>
                </a:lnTo>
                <a:lnTo>
                  <a:pt x="418037" y="16877"/>
                </a:lnTo>
                <a:lnTo>
                  <a:pt x="399600" y="16877"/>
                </a:lnTo>
                <a:lnTo>
                  <a:pt x="399253" y="16522"/>
                </a:lnTo>
                <a:close/>
              </a:path>
              <a:path w="549275" h="168275">
                <a:moveTo>
                  <a:pt x="418037" y="2694"/>
                </a:moveTo>
                <a:lnTo>
                  <a:pt x="399600" y="2694"/>
                </a:lnTo>
                <a:lnTo>
                  <a:pt x="399600" y="16877"/>
                </a:lnTo>
                <a:lnTo>
                  <a:pt x="418037" y="16877"/>
                </a:lnTo>
                <a:lnTo>
                  <a:pt x="418037" y="2694"/>
                </a:lnTo>
                <a:close/>
              </a:path>
              <a:path w="549275" h="168275">
                <a:moveTo>
                  <a:pt x="538290" y="16522"/>
                </a:moveTo>
                <a:lnTo>
                  <a:pt x="503914" y="16522"/>
                </a:lnTo>
                <a:lnTo>
                  <a:pt x="511502" y="18792"/>
                </a:lnTo>
                <a:lnTo>
                  <a:pt x="516608" y="23259"/>
                </a:lnTo>
                <a:lnTo>
                  <a:pt x="520366" y="26592"/>
                </a:lnTo>
                <a:lnTo>
                  <a:pt x="522281" y="32336"/>
                </a:lnTo>
                <a:lnTo>
                  <a:pt x="522210" y="42973"/>
                </a:lnTo>
                <a:lnTo>
                  <a:pt x="478598" y="53540"/>
                </a:lnTo>
                <a:lnTo>
                  <a:pt x="472712" y="54532"/>
                </a:lnTo>
                <a:lnTo>
                  <a:pt x="441439" y="78359"/>
                </a:lnTo>
                <a:lnTo>
                  <a:pt x="440162" y="83678"/>
                </a:lnTo>
                <a:lnTo>
                  <a:pt x="440162" y="89422"/>
                </a:lnTo>
                <a:lnTo>
                  <a:pt x="463254" y="120793"/>
                </a:lnTo>
                <a:lnTo>
                  <a:pt x="480441" y="123177"/>
                </a:lnTo>
                <a:lnTo>
                  <a:pt x="488242" y="123177"/>
                </a:lnTo>
                <a:lnTo>
                  <a:pt x="495617" y="121830"/>
                </a:lnTo>
                <a:lnTo>
                  <a:pt x="509303" y="116653"/>
                </a:lnTo>
                <a:lnTo>
                  <a:pt x="516395" y="112256"/>
                </a:lnTo>
                <a:lnTo>
                  <a:pt x="521947" y="107505"/>
                </a:lnTo>
                <a:lnTo>
                  <a:pt x="477392" y="107505"/>
                </a:lnTo>
                <a:lnTo>
                  <a:pt x="471506" y="105732"/>
                </a:lnTo>
                <a:lnTo>
                  <a:pt x="467464" y="102186"/>
                </a:lnTo>
                <a:lnTo>
                  <a:pt x="463493" y="98641"/>
                </a:lnTo>
                <a:lnTo>
                  <a:pt x="461436" y="94173"/>
                </a:lnTo>
                <a:lnTo>
                  <a:pt x="461436" y="85380"/>
                </a:lnTo>
                <a:lnTo>
                  <a:pt x="489518" y="68857"/>
                </a:lnTo>
                <a:lnTo>
                  <a:pt x="499701" y="67234"/>
                </a:lnTo>
                <a:lnTo>
                  <a:pt x="508541" y="65444"/>
                </a:lnTo>
                <a:lnTo>
                  <a:pt x="516025" y="63482"/>
                </a:lnTo>
                <a:lnTo>
                  <a:pt x="522139" y="61340"/>
                </a:lnTo>
                <a:lnTo>
                  <a:pt x="542349" y="61340"/>
                </a:lnTo>
                <a:lnTo>
                  <a:pt x="542349" y="35598"/>
                </a:lnTo>
                <a:lnTo>
                  <a:pt x="541995" y="29500"/>
                </a:lnTo>
                <a:lnTo>
                  <a:pt x="541356" y="26096"/>
                </a:lnTo>
                <a:lnTo>
                  <a:pt x="540151" y="20565"/>
                </a:lnTo>
                <a:lnTo>
                  <a:pt x="538290" y="16522"/>
                </a:lnTo>
                <a:close/>
              </a:path>
              <a:path w="549275" h="168275">
                <a:moveTo>
                  <a:pt x="543586" y="105945"/>
                </a:moveTo>
                <a:lnTo>
                  <a:pt x="523770" y="105945"/>
                </a:lnTo>
                <a:lnTo>
                  <a:pt x="524408" y="111476"/>
                </a:lnTo>
                <a:lnTo>
                  <a:pt x="525755" y="116369"/>
                </a:lnTo>
                <a:lnTo>
                  <a:pt x="527812" y="120482"/>
                </a:lnTo>
                <a:lnTo>
                  <a:pt x="548661" y="120482"/>
                </a:lnTo>
                <a:lnTo>
                  <a:pt x="546108" y="115944"/>
                </a:lnTo>
                <a:lnTo>
                  <a:pt x="544477" y="111263"/>
                </a:lnTo>
                <a:lnTo>
                  <a:pt x="543626" y="106299"/>
                </a:lnTo>
                <a:lnTo>
                  <a:pt x="543586" y="105945"/>
                </a:lnTo>
                <a:close/>
              </a:path>
              <a:path w="549275" h="168275">
                <a:moveTo>
                  <a:pt x="542349" y="61340"/>
                </a:moveTo>
                <a:lnTo>
                  <a:pt x="522139" y="61340"/>
                </a:lnTo>
                <a:lnTo>
                  <a:pt x="522139" y="77438"/>
                </a:lnTo>
                <a:lnTo>
                  <a:pt x="521075" y="84103"/>
                </a:lnTo>
                <a:lnTo>
                  <a:pt x="492851" y="107505"/>
                </a:lnTo>
                <a:lnTo>
                  <a:pt x="521947" y="107505"/>
                </a:lnTo>
                <a:lnTo>
                  <a:pt x="523770" y="105945"/>
                </a:lnTo>
                <a:lnTo>
                  <a:pt x="543586" y="105945"/>
                </a:lnTo>
                <a:lnTo>
                  <a:pt x="543067" y="101352"/>
                </a:lnTo>
                <a:lnTo>
                  <a:pt x="542686" y="94173"/>
                </a:lnTo>
                <a:lnTo>
                  <a:pt x="542437" y="84103"/>
                </a:lnTo>
                <a:lnTo>
                  <a:pt x="542349" y="61340"/>
                </a:lnTo>
                <a:close/>
              </a:path>
              <a:path w="549275" h="168275">
                <a:moveTo>
                  <a:pt x="506821" y="0"/>
                </a:moveTo>
                <a:lnTo>
                  <a:pt x="496752" y="0"/>
                </a:lnTo>
                <a:lnTo>
                  <a:pt x="489373" y="264"/>
                </a:lnTo>
                <a:lnTo>
                  <a:pt x="452304" y="16097"/>
                </a:lnTo>
                <a:lnTo>
                  <a:pt x="443566" y="36307"/>
                </a:lnTo>
                <a:lnTo>
                  <a:pt x="463138" y="38931"/>
                </a:lnTo>
                <a:lnTo>
                  <a:pt x="465266" y="30563"/>
                </a:lnTo>
                <a:lnTo>
                  <a:pt x="468599" y="24748"/>
                </a:lnTo>
                <a:lnTo>
                  <a:pt x="473066" y="21486"/>
                </a:lnTo>
                <a:lnTo>
                  <a:pt x="477534" y="18153"/>
                </a:lnTo>
                <a:lnTo>
                  <a:pt x="484484" y="16522"/>
                </a:lnTo>
                <a:lnTo>
                  <a:pt x="538290" y="16522"/>
                </a:lnTo>
                <a:lnTo>
                  <a:pt x="538094" y="16097"/>
                </a:lnTo>
                <a:lnTo>
                  <a:pt x="532138" y="8864"/>
                </a:lnTo>
                <a:lnTo>
                  <a:pt x="527528" y="5885"/>
                </a:lnTo>
                <a:lnTo>
                  <a:pt x="514977" y="1205"/>
                </a:lnTo>
                <a:lnTo>
                  <a:pt x="506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5373744" y="15412710"/>
            <a:ext cx="2278525" cy="350473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7943499" y="15494615"/>
            <a:ext cx="217492" cy="296506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8424212" y="15489791"/>
            <a:ext cx="218635" cy="220569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8919073" y="15489791"/>
            <a:ext cx="437413" cy="220569"/>
          </a:xfrm>
          <a:prstGeom prst="rect">
            <a:avLst/>
          </a:prstGeom>
        </p:spPr>
      </p:pic>
      <p:sp>
        <p:nvSpPr>
          <p:cNvPr id="102" name="bg object 102"/>
          <p:cNvSpPr/>
          <p:nvPr/>
        </p:nvSpPr>
        <p:spPr>
          <a:xfrm>
            <a:off x="29636138" y="15489790"/>
            <a:ext cx="793347" cy="274035"/>
          </a:xfrm>
          <a:custGeom>
            <a:avLst/>
            <a:gdLst/>
            <a:ahLst/>
            <a:cxnLst/>
            <a:rect l="l" t="t" r="r" b="b"/>
            <a:pathLst>
              <a:path w="393700" h="153034">
                <a:moveTo>
                  <a:pt x="21061" y="2694"/>
                </a:moveTo>
                <a:lnTo>
                  <a:pt x="0" y="2694"/>
                </a:lnTo>
                <a:lnTo>
                  <a:pt x="44817" y="120482"/>
                </a:lnTo>
                <a:lnTo>
                  <a:pt x="63467" y="120482"/>
                </a:lnTo>
                <a:lnTo>
                  <a:pt x="72383" y="96939"/>
                </a:lnTo>
                <a:lnTo>
                  <a:pt x="53894" y="96939"/>
                </a:lnTo>
                <a:lnTo>
                  <a:pt x="51625" y="88784"/>
                </a:lnTo>
                <a:lnTo>
                  <a:pt x="49072" y="80841"/>
                </a:lnTo>
                <a:lnTo>
                  <a:pt x="46377" y="73254"/>
                </a:lnTo>
                <a:lnTo>
                  <a:pt x="21061" y="2694"/>
                </a:lnTo>
                <a:close/>
              </a:path>
              <a:path w="393700" h="153034">
                <a:moveTo>
                  <a:pt x="108072" y="2694"/>
                </a:moveTo>
                <a:lnTo>
                  <a:pt x="87507" y="2694"/>
                </a:lnTo>
                <a:lnTo>
                  <a:pt x="58149" y="83252"/>
                </a:lnTo>
                <a:lnTo>
                  <a:pt x="55667" y="90769"/>
                </a:lnTo>
                <a:lnTo>
                  <a:pt x="53894" y="96939"/>
                </a:lnTo>
                <a:lnTo>
                  <a:pt x="72383" y="96939"/>
                </a:lnTo>
                <a:lnTo>
                  <a:pt x="108072" y="2694"/>
                </a:lnTo>
                <a:close/>
              </a:path>
              <a:path w="393700" h="153034">
                <a:moveTo>
                  <a:pt x="174448" y="0"/>
                </a:moveTo>
                <a:lnTo>
                  <a:pt x="134736" y="16452"/>
                </a:lnTo>
                <a:lnTo>
                  <a:pt x="119419" y="62546"/>
                </a:lnTo>
                <a:lnTo>
                  <a:pt x="120374" y="76108"/>
                </a:lnTo>
                <a:lnTo>
                  <a:pt x="142823" y="114202"/>
                </a:lnTo>
                <a:lnTo>
                  <a:pt x="175582" y="123177"/>
                </a:lnTo>
                <a:lnTo>
                  <a:pt x="185384" y="122552"/>
                </a:lnTo>
                <a:lnTo>
                  <a:pt x="216147" y="106725"/>
                </a:lnTo>
                <a:lnTo>
                  <a:pt x="175724" y="106725"/>
                </a:lnTo>
                <a:lnTo>
                  <a:pt x="168637" y="106075"/>
                </a:lnTo>
                <a:lnTo>
                  <a:pt x="141174" y="75809"/>
                </a:lnTo>
                <a:lnTo>
                  <a:pt x="140055" y="66659"/>
                </a:lnTo>
                <a:lnTo>
                  <a:pt x="227917" y="66659"/>
                </a:lnTo>
                <a:lnTo>
                  <a:pt x="228059" y="62546"/>
                </a:lnTo>
                <a:lnTo>
                  <a:pt x="228059" y="61340"/>
                </a:lnTo>
                <a:lnTo>
                  <a:pt x="227310" y="50277"/>
                </a:lnTo>
                <a:lnTo>
                  <a:pt x="141189" y="50277"/>
                </a:lnTo>
                <a:lnTo>
                  <a:pt x="142199" y="42951"/>
                </a:lnTo>
                <a:lnTo>
                  <a:pt x="165513" y="16452"/>
                </a:lnTo>
                <a:lnTo>
                  <a:pt x="213358" y="16452"/>
                </a:lnTo>
                <a:lnTo>
                  <a:pt x="213096" y="16097"/>
                </a:lnTo>
                <a:lnTo>
                  <a:pt x="205063" y="9064"/>
                </a:lnTo>
                <a:lnTo>
                  <a:pt x="195952" y="4033"/>
                </a:lnTo>
                <a:lnTo>
                  <a:pt x="185752" y="1009"/>
                </a:lnTo>
                <a:lnTo>
                  <a:pt x="174448" y="0"/>
                </a:lnTo>
                <a:close/>
              </a:path>
              <a:path w="393700" h="153034">
                <a:moveTo>
                  <a:pt x="206785" y="82543"/>
                </a:moveTo>
                <a:lnTo>
                  <a:pt x="183028" y="106725"/>
                </a:lnTo>
                <a:lnTo>
                  <a:pt x="216147" y="106725"/>
                </a:lnTo>
                <a:lnTo>
                  <a:pt x="220453" y="101158"/>
                </a:lnTo>
                <a:lnTo>
                  <a:pt x="224455" y="93632"/>
                </a:lnTo>
                <a:lnTo>
                  <a:pt x="227420" y="85096"/>
                </a:lnTo>
                <a:lnTo>
                  <a:pt x="206785" y="82543"/>
                </a:lnTo>
                <a:close/>
              </a:path>
              <a:path w="393700" h="153034">
                <a:moveTo>
                  <a:pt x="213358" y="16452"/>
                </a:moveTo>
                <a:lnTo>
                  <a:pt x="174661" y="16452"/>
                </a:lnTo>
                <a:lnTo>
                  <a:pt x="181918" y="17170"/>
                </a:lnTo>
                <a:lnTo>
                  <a:pt x="188471" y="19324"/>
                </a:lnTo>
                <a:lnTo>
                  <a:pt x="206997" y="50277"/>
                </a:lnTo>
                <a:lnTo>
                  <a:pt x="227310" y="50277"/>
                </a:lnTo>
                <a:lnTo>
                  <a:pt x="227127" y="47579"/>
                </a:lnTo>
                <a:lnTo>
                  <a:pt x="224327" y="35448"/>
                </a:lnTo>
                <a:lnTo>
                  <a:pt x="219652" y="24951"/>
                </a:lnTo>
                <a:lnTo>
                  <a:pt x="213358" y="16452"/>
                </a:lnTo>
                <a:close/>
              </a:path>
              <a:path w="393700" h="153034">
                <a:moveTo>
                  <a:pt x="339383" y="18224"/>
                </a:moveTo>
                <a:lnTo>
                  <a:pt x="315637" y="18224"/>
                </a:lnTo>
                <a:lnTo>
                  <a:pt x="240681" y="104314"/>
                </a:lnTo>
                <a:lnTo>
                  <a:pt x="240681" y="120482"/>
                </a:lnTo>
                <a:lnTo>
                  <a:pt x="344925" y="120482"/>
                </a:lnTo>
                <a:lnTo>
                  <a:pt x="344925" y="104314"/>
                </a:lnTo>
                <a:lnTo>
                  <a:pt x="265289" y="104314"/>
                </a:lnTo>
                <a:lnTo>
                  <a:pt x="277628" y="90628"/>
                </a:lnTo>
                <a:lnTo>
                  <a:pt x="339383" y="18224"/>
                </a:lnTo>
                <a:close/>
              </a:path>
              <a:path w="393700" h="153034">
                <a:moveTo>
                  <a:pt x="344925" y="103250"/>
                </a:moveTo>
                <a:lnTo>
                  <a:pt x="282662" y="103250"/>
                </a:lnTo>
                <a:lnTo>
                  <a:pt x="274224" y="103605"/>
                </a:lnTo>
                <a:lnTo>
                  <a:pt x="265289" y="104314"/>
                </a:lnTo>
                <a:lnTo>
                  <a:pt x="344925" y="104314"/>
                </a:lnTo>
                <a:lnTo>
                  <a:pt x="344925" y="103250"/>
                </a:lnTo>
                <a:close/>
              </a:path>
              <a:path w="393700" h="153034">
                <a:moveTo>
                  <a:pt x="341379" y="2694"/>
                </a:moveTo>
                <a:lnTo>
                  <a:pt x="245078" y="2694"/>
                </a:lnTo>
                <a:lnTo>
                  <a:pt x="245078" y="18863"/>
                </a:lnTo>
                <a:lnTo>
                  <a:pt x="299611" y="18863"/>
                </a:lnTo>
                <a:lnTo>
                  <a:pt x="307128" y="18650"/>
                </a:lnTo>
                <a:lnTo>
                  <a:pt x="315637" y="18224"/>
                </a:lnTo>
                <a:lnTo>
                  <a:pt x="339383" y="18224"/>
                </a:lnTo>
                <a:lnTo>
                  <a:pt x="341379" y="15884"/>
                </a:lnTo>
                <a:lnTo>
                  <a:pt x="341379" y="2694"/>
                </a:lnTo>
                <a:close/>
              </a:path>
              <a:path w="393700" h="153034">
                <a:moveTo>
                  <a:pt x="393217" y="97719"/>
                </a:moveTo>
                <a:lnTo>
                  <a:pt x="370454" y="97719"/>
                </a:lnTo>
                <a:lnTo>
                  <a:pt x="370454" y="120482"/>
                </a:lnTo>
                <a:lnTo>
                  <a:pt x="381729" y="120482"/>
                </a:lnTo>
                <a:lnTo>
                  <a:pt x="381516" y="127219"/>
                </a:lnTo>
                <a:lnTo>
                  <a:pt x="380453" y="132396"/>
                </a:lnTo>
                <a:lnTo>
                  <a:pt x="378396" y="135942"/>
                </a:lnTo>
                <a:lnTo>
                  <a:pt x="376411" y="139558"/>
                </a:lnTo>
                <a:lnTo>
                  <a:pt x="373290" y="142253"/>
                </a:lnTo>
                <a:lnTo>
                  <a:pt x="369107" y="144097"/>
                </a:lnTo>
                <a:lnTo>
                  <a:pt x="374638" y="152677"/>
                </a:lnTo>
                <a:lnTo>
                  <a:pt x="381091" y="149841"/>
                </a:lnTo>
                <a:lnTo>
                  <a:pt x="385771" y="145869"/>
                </a:lnTo>
                <a:lnTo>
                  <a:pt x="388750" y="140693"/>
                </a:lnTo>
                <a:lnTo>
                  <a:pt x="391728" y="135587"/>
                </a:lnTo>
                <a:lnTo>
                  <a:pt x="393217" y="128850"/>
                </a:lnTo>
                <a:lnTo>
                  <a:pt x="393217" y="97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bg object 10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0741607" y="15489791"/>
            <a:ext cx="447559" cy="220569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16988256" y="15901855"/>
            <a:ext cx="6049914" cy="296776"/>
          </a:xfrm>
          <a:custGeom>
            <a:avLst/>
            <a:gdLst/>
            <a:ahLst/>
            <a:cxnLst/>
            <a:rect l="l" t="t" r="r" b="b"/>
            <a:pathLst>
              <a:path w="3002279" h="165734">
                <a:moveTo>
                  <a:pt x="108508" y="162687"/>
                </a:moveTo>
                <a:lnTo>
                  <a:pt x="105956" y="158140"/>
                </a:lnTo>
                <a:lnTo>
                  <a:pt x="104317" y="153466"/>
                </a:lnTo>
                <a:lnTo>
                  <a:pt x="103466" y="148501"/>
                </a:lnTo>
                <a:lnTo>
                  <a:pt x="103428" y="148145"/>
                </a:lnTo>
                <a:lnTo>
                  <a:pt x="102908" y="143548"/>
                </a:lnTo>
                <a:lnTo>
                  <a:pt x="102527" y="136372"/>
                </a:lnTo>
                <a:lnTo>
                  <a:pt x="102273" y="126301"/>
                </a:lnTo>
                <a:lnTo>
                  <a:pt x="102196" y="103543"/>
                </a:lnTo>
                <a:lnTo>
                  <a:pt x="102196" y="77800"/>
                </a:lnTo>
                <a:lnTo>
                  <a:pt x="101841" y="71704"/>
                </a:lnTo>
                <a:lnTo>
                  <a:pt x="101193" y="68300"/>
                </a:lnTo>
                <a:lnTo>
                  <a:pt x="99987" y="62763"/>
                </a:lnTo>
                <a:lnTo>
                  <a:pt x="98132" y="58724"/>
                </a:lnTo>
                <a:lnTo>
                  <a:pt x="97942" y="58293"/>
                </a:lnTo>
                <a:lnTo>
                  <a:pt x="91986" y="51066"/>
                </a:lnTo>
                <a:lnTo>
                  <a:pt x="87376" y="48082"/>
                </a:lnTo>
                <a:lnTo>
                  <a:pt x="74815" y="43408"/>
                </a:lnTo>
                <a:lnTo>
                  <a:pt x="66662" y="42202"/>
                </a:lnTo>
                <a:lnTo>
                  <a:pt x="56591" y="42202"/>
                </a:lnTo>
                <a:lnTo>
                  <a:pt x="16243" y="53124"/>
                </a:lnTo>
                <a:lnTo>
                  <a:pt x="3403" y="78511"/>
                </a:lnTo>
                <a:lnTo>
                  <a:pt x="22987" y="81127"/>
                </a:lnTo>
                <a:lnTo>
                  <a:pt x="25107" y="72758"/>
                </a:lnTo>
                <a:lnTo>
                  <a:pt x="28435" y="66941"/>
                </a:lnTo>
                <a:lnTo>
                  <a:pt x="32905" y="63690"/>
                </a:lnTo>
                <a:lnTo>
                  <a:pt x="37376" y="60350"/>
                </a:lnTo>
                <a:lnTo>
                  <a:pt x="44323" y="58724"/>
                </a:lnTo>
                <a:lnTo>
                  <a:pt x="63754" y="58724"/>
                </a:lnTo>
                <a:lnTo>
                  <a:pt x="71348" y="60985"/>
                </a:lnTo>
                <a:lnTo>
                  <a:pt x="76454" y="65455"/>
                </a:lnTo>
                <a:lnTo>
                  <a:pt x="80213" y="68795"/>
                </a:lnTo>
                <a:lnTo>
                  <a:pt x="82118" y="74536"/>
                </a:lnTo>
                <a:lnTo>
                  <a:pt x="82054" y="85166"/>
                </a:lnTo>
                <a:lnTo>
                  <a:pt x="81978" y="87934"/>
                </a:lnTo>
                <a:lnTo>
                  <a:pt x="81978" y="103543"/>
                </a:lnTo>
                <a:lnTo>
                  <a:pt x="81978" y="119634"/>
                </a:lnTo>
                <a:lnTo>
                  <a:pt x="80911" y="126301"/>
                </a:lnTo>
                <a:lnTo>
                  <a:pt x="52692" y="149707"/>
                </a:lnTo>
                <a:lnTo>
                  <a:pt x="37236" y="149707"/>
                </a:lnTo>
                <a:lnTo>
                  <a:pt x="31343" y="147929"/>
                </a:lnTo>
                <a:lnTo>
                  <a:pt x="27305" y="144386"/>
                </a:lnTo>
                <a:lnTo>
                  <a:pt x="23329" y="140843"/>
                </a:lnTo>
                <a:lnTo>
                  <a:pt x="21285" y="136372"/>
                </a:lnTo>
                <a:lnTo>
                  <a:pt x="21285" y="127584"/>
                </a:lnTo>
                <a:lnTo>
                  <a:pt x="49364" y="111061"/>
                </a:lnTo>
                <a:lnTo>
                  <a:pt x="59537" y="109435"/>
                </a:lnTo>
                <a:lnTo>
                  <a:pt x="68389" y="107645"/>
                </a:lnTo>
                <a:lnTo>
                  <a:pt x="75869" y="105676"/>
                </a:lnTo>
                <a:lnTo>
                  <a:pt x="81978" y="103543"/>
                </a:lnTo>
                <a:lnTo>
                  <a:pt x="81978" y="87934"/>
                </a:lnTo>
                <a:lnTo>
                  <a:pt x="75476" y="89839"/>
                </a:lnTo>
                <a:lnTo>
                  <a:pt x="67373" y="91617"/>
                </a:lnTo>
                <a:lnTo>
                  <a:pt x="57670" y="93268"/>
                </a:lnTo>
                <a:lnTo>
                  <a:pt x="46380" y="94818"/>
                </a:lnTo>
                <a:lnTo>
                  <a:pt x="38442" y="95732"/>
                </a:lnTo>
                <a:lnTo>
                  <a:pt x="32550" y="96735"/>
                </a:lnTo>
                <a:lnTo>
                  <a:pt x="1282" y="120561"/>
                </a:lnTo>
                <a:lnTo>
                  <a:pt x="0" y="125882"/>
                </a:lnTo>
                <a:lnTo>
                  <a:pt x="0" y="131622"/>
                </a:lnTo>
                <a:lnTo>
                  <a:pt x="23101" y="162953"/>
                </a:lnTo>
                <a:lnTo>
                  <a:pt x="40284" y="165303"/>
                </a:lnTo>
                <a:lnTo>
                  <a:pt x="48082" y="165303"/>
                </a:lnTo>
                <a:lnTo>
                  <a:pt x="55460" y="164033"/>
                </a:lnTo>
                <a:lnTo>
                  <a:pt x="69151" y="158851"/>
                </a:lnTo>
                <a:lnTo>
                  <a:pt x="76238" y="154457"/>
                </a:lnTo>
                <a:lnTo>
                  <a:pt x="81788" y="149707"/>
                </a:lnTo>
                <a:lnTo>
                  <a:pt x="83616" y="148145"/>
                </a:lnTo>
                <a:lnTo>
                  <a:pt x="84251" y="153670"/>
                </a:lnTo>
                <a:lnTo>
                  <a:pt x="85598" y="158572"/>
                </a:lnTo>
                <a:lnTo>
                  <a:pt x="87655" y="162687"/>
                </a:lnTo>
                <a:lnTo>
                  <a:pt x="108508" y="162687"/>
                </a:lnTo>
                <a:close/>
              </a:path>
              <a:path w="3002279" h="165734">
                <a:moveTo>
                  <a:pt x="227774" y="44818"/>
                </a:moveTo>
                <a:lnTo>
                  <a:pt x="207784" y="44818"/>
                </a:lnTo>
                <a:lnTo>
                  <a:pt x="207784" y="118071"/>
                </a:lnTo>
                <a:lnTo>
                  <a:pt x="206717" y="125730"/>
                </a:lnTo>
                <a:lnTo>
                  <a:pt x="204406" y="131267"/>
                </a:lnTo>
                <a:lnTo>
                  <a:pt x="202323" y="136296"/>
                </a:lnTo>
                <a:lnTo>
                  <a:pt x="198640" y="140487"/>
                </a:lnTo>
                <a:lnTo>
                  <a:pt x="188137" y="146583"/>
                </a:lnTo>
                <a:lnTo>
                  <a:pt x="182537" y="148145"/>
                </a:lnTo>
                <a:lnTo>
                  <a:pt x="170548" y="148145"/>
                </a:lnTo>
                <a:lnTo>
                  <a:pt x="152260" y="120624"/>
                </a:lnTo>
                <a:lnTo>
                  <a:pt x="152260" y="44818"/>
                </a:lnTo>
                <a:lnTo>
                  <a:pt x="132257" y="44818"/>
                </a:lnTo>
                <a:lnTo>
                  <a:pt x="132346" y="127647"/>
                </a:lnTo>
                <a:lnTo>
                  <a:pt x="153035" y="161328"/>
                </a:lnTo>
                <a:lnTo>
                  <a:pt x="159067" y="164033"/>
                </a:lnTo>
                <a:lnTo>
                  <a:pt x="165582" y="165303"/>
                </a:lnTo>
                <a:lnTo>
                  <a:pt x="172542" y="165303"/>
                </a:lnTo>
                <a:lnTo>
                  <a:pt x="207543" y="148145"/>
                </a:lnTo>
                <a:lnTo>
                  <a:pt x="209905" y="145376"/>
                </a:lnTo>
                <a:lnTo>
                  <a:pt x="209905" y="162687"/>
                </a:lnTo>
                <a:lnTo>
                  <a:pt x="227774" y="162687"/>
                </a:lnTo>
                <a:lnTo>
                  <a:pt x="227774" y="145376"/>
                </a:lnTo>
                <a:lnTo>
                  <a:pt x="227774" y="44818"/>
                </a:lnTo>
                <a:close/>
              </a:path>
              <a:path w="3002279" h="165734">
                <a:moveTo>
                  <a:pt x="418325" y="162687"/>
                </a:moveTo>
                <a:lnTo>
                  <a:pt x="418249" y="80492"/>
                </a:lnTo>
                <a:lnTo>
                  <a:pt x="397408" y="44640"/>
                </a:lnTo>
                <a:lnTo>
                  <a:pt x="381876" y="42202"/>
                </a:lnTo>
                <a:lnTo>
                  <a:pt x="371221" y="43484"/>
                </a:lnTo>
                <a:lnTo>
                  <a:pt x="361607" y="47358"/>
                </a:lnTo>
                <a:lnTo>
                  <a:pt x="353034" y="53809"/>
                </a:lnTo>
                <a:lnTo>
                  <a:pt x="345503" y="62839"/>
                </a:lnTo>
                <a:lnTo>
                  <a:pt x="344335" y="59499"/>
                </a:lnTo>
                <a:lnTo>
                  <a:pt x="320967" y="42202"/>
                </a:lnTo>
                <a:lnTo>
                  <a:pt x="304368" y="42202"/>
                </a:lnTo>
                <a:lnTo>
                  <a:pt x="276504" y="61417"/>
                </a:lnTo>
                <a:lnTo>
                  <a:pt x="276504" y="44818"/>
                </a:lnTo>
                <a:lnTo>
                  <a:pt x="258622" y="44818"/>
                </a:lnTo>
                <a:lnTo>
                  <a:pt x="258622" y="162687"/>
                </a:lnTo>
                <a:lnTo>
                  <a:pt x="278625" y="162687"/>
                </a:lnTo>
                <a:lnTo>
                  <a:pt x="278625" y="90843"/>
                </a:lnTo>
                <a:lnTo>
                  <a:pt x="279692" y="82613"/>
                </a:lnTo>
                <a:lnTo>
                  <a:pt x="283946" y="71196"/>
                </a:lnTo>
                <a:lnTo>
                  <a:pt x="287413" y="66878"/>
                </a:lnTo>
                <a:lnTo>
                  <a:pt x="292239" y="63969"/>
                </a:lnTo>
                <a:lnTo>
                  <a:pt x="296316" y="61417"/>
                </a:lnTo>
                <a:lnTo>
                  <a:pt x="296989" y="60985"/>
                </a:lnTo>
                <a:lnTo>
                  <a:pt x="302171" y="59499"/>
                </a:lnTo>
                <a:lnTo>
                  <a:pt x="315214" y="59499"/>
                </a:lnTo>
                <a:lnTo>
                  <a:pt x="320535" y="61696"/>
                </a:lnTo>
                <a:lnTo>
                  <a:pt x="326986" y="70561"/>
                </a:lnTo>
                <a:lnTo>
                  <a:pt x="328625" y="77228"/>
                </a:lnTo>
                <a:lnTo>
                  <a:pt x="328625" y="162687"/>
                </a:lnTo>
                <a:lnTo>
                  <a:pt x="348615" y="162687"/>
                </a:lnTo>
                <a:lnTo>
                  <a:pt x="348615" y="94246"/>
                </a:lnTo>
                <a:lnTo>
                  <a:pt x="349135" y="85763"/>
                </a:lnTo>
                <a:lnTo>
                  <a:pt x="350685" y="78524"/>
                </a:lnTo>
                <a:lnTo>
                  <a:pt x="353250" y="72529"/>
                </a:lnTo>
                <a:lnTo>
                  <a:pt x="356844" y="67792"/>
                </a:lnTo>
                <a:lnTo>
                  <a:pt x="361746" y="62839"/>
                </a:lnTo>
                <a:lnTo>
                  <a:pt x="362305" y="62268"/>
                </a:lnTo>
                <a:lnTo>
                  <a:pt x="369189" y="59499"/>
                </a:lnTo>
                <a:lnTo>
                  <a:pt x="382016" y="59499"/>
                </a:lnTo>
                <a:lnTo>
                  <a:pt x="398399" y="80492"/>
                </a:lnTo>
                <a:lnTo>
                  <a:pt x="398399" y="162687"/>
                </a:lnTo>
                <a:lnTo>
                  <a:pt x="418325" y="162687"/>
                </a:lnTo>
                <a:close/>
              </a:path>
              <a:path w="3002279" h="165734">
                <a:moveTo>
                  <a:pt x="549516" y="103543"/>
                </a:moveTo>
                <a:lnTo>
                  <a:pt x="548767" y="92481"/>
                </a:lnTo>
                <a:lnTo>
                  <a:pt x="548589" y="89776"/>
                </a:lnTo>
                <a:lnTo>
                  <a:pt x="545782" y="77647"/>
                </a:lnTo>
                <a:lnTo>
                  <a:pt x="541108" y="67144"/>
                </a:lnTo>
                <a:lnTo>
                  <a:pt x="534758" y="58585"/>
                </a:lnTo>
                <a:lnTo>
                  <a:pt x="534555" y="58293"/>
                </a:lnTo>
                <a:lnTo>
                  <a:pt x="528459" y="52959"/>
                </a:lnTo>
                <a:lnTo>
                  <a:pt x="528459" y="92481"/>
                </a:lnTo>
                <a:lnTo>
                  <a:pt x="462648" y="92481"/>
                </a:lnTo>
                <a:lnTo>
                  <a:pt x="486968" y="58585"/>
                </a:lnTo>
                <a:lnTo>
                  <a:pt x="496189" y="58585"/>
                </a:lnTo>
                <a:lnTo>
                  <a:pt x="527532" y="82550"/>
                </a:lnTo>
                <a:lnTo>
                  <a:pt x="528459" y="92481"/>
                </a:lnTo>
                <a:lnTo>
                  <a:pt x="528459" y="52959"/>
                </a:lnTo>
                <a:lnTo>
                  <a:pt x="526516" y="51257"/>
                </a:lnTo>
                <a:lnTo>
                  <a:pt x="517410" y="46228"/>
                </a:lnTo>
                <a:lnTo>
                  <a:pt x="507212" y="43205"/>
                </a:lnTo>
                <a:lnTo>
                  <a:pt x="495909" y="42202"/>
                </a:lnTo>
                <a:lnTo>
                  <a:pt x="484289" y="43218"/>
                </a:lnTo>
                <a:lnTo>
                  <a:pt x="449491" y="67652"/>
                </a:lnTo>
                <a:lnTo>
                  <a:pt x="440880" y="104749"/>
                </a:lnTo>
                <a:lnTo>
                  <a:pt x="441833" y="118300"/>
                </a:lnTo>
                <a:lnTo>
                  <a:pt x="464286" y="156387"/>
                </a:lnTo>
                <a:lnTo>
                  <a:pt x="497039" y="165303"/>
                </a:lnTo>
                <a:lnTo>
                  <a:pt x="506857" y="164693"/>
                </a:lnTo>
                <a:lnTo>
                  <a:pt x="537603" y="148920"/>
                </a:lnTo>
                <a:lnTo>
                  <a:pt x="541909" y="143357"/>
                </a:lnTo>
                <a:lnTo>
                  <a:pt x="545909" y="135826"/>
                </a:lnTo>
                <a:lnTo>
                  <a:pt x="548881" y="127292"/>
                </a:lnTo>
                <a:lnTo>
                  <a:pt x="528243" y="124739"/>
                </a:lnTo>
                <a:lnTo>
                  <a:pt x="525195" y="133184"/>
                </a:lnTo>
                <a:lnTo>
                  <a:pt x="521081" y="139280"/>
                </a:lnTo>
                <a:lnTo>
                  <a:pt x="515899" y="143179"/>
                </a:lnTo>
                <a:lnTo>
                  <a:pt x="510730" y="147002"/>
                </a:lnTo>
                <a:lnTo>
                  <a:pt x="504482" y="148920"/>
                </a:lnTo>
                <a:lnTo>
                  <a:pt x="497179" y="148920"/>
                </a:lnTo>
                <a:lnTo>
                  <a:pt x="464832" y="125996"/>
                </a:lnTo>
                <a:lnTo>
                  <a:pt x="461518" y="108851"/>
                </a:lnTo>
                <a:lnTo>
                  <a:pt x="549376" y="108851"/>
                </a:lnTo>
                <a:lnTo>
                  <a:pt x="549516" y="104749"/>
                </a:lnTo>
                <a:lnTo>
                  <a:pt x="549516" y="103543"/>
                </a:lnTo>
                <a:close/>
              </a:path>
              <a:path w="3002279" h="165734">
                <a:moveTo>
                  <a:pt x="669213" y="162687"/>
                </a:moveTo>
                <a:lnTo>
                  <a:pt x="669124" y="79324"/>
                </a:lnTo>
                <a:lnTo>
                  <a:pt x="664375" y="59499"/>
                </a:lnTo>
                <a:lnTo>
                  <a:pt x="661911" y="56095"/>
                </a:lnTo>
                <a:lnTo>
                  <a:pt x="658939" y="51917"/>
                </a:lnTo>
                <a:lnTo>
                  <a:pt x="654545" y="48577"/>
                </a:lnTo>
                <a:lnTo>
                  <a:pt x="642632" y="43472"/>
                </a:lnTo>
                <a:lnTo>
                  <a:pt x="636104" y="42202"/>
                </a:lnTo>
                <a:lnTo>
                  <a:pt x="629005" y="42202"/>
                </a:lnTo>
                <a:lnTo>
                  <a:pt x="617461" y="43408"/>
                </a:lnTo>
                <a:lnTo>
                  <a:pt x="607352" y="47040"/>
                </a:lnTo>
                <a:lnTo>
                  <a:pt x="598703" y="53111"/>
                </a:lnTo>
                <a:lnTo>
                  <a:pt x="591502" y="61633"/>
                </a:lnTo>
                <a:lnTo>
                  <a:pt x="591502" y="44818"/>
                </a:lnTo>
                <a:lnTo>
                  <a:pt x="573481" y="44818"/>
                </a:lnTo>
                <a:lnTo>
                  <a:pt x="573481" y="162687"/>
                </a:lnTo>
                <a:lnTo>
                  <a:pt x="593483" y="162687"/>
                </a:lnTo>
                <a:lnTo>
                  <a:pt x="593483" y="98361"/>
                </a:lnTo>
                <a:lnTo>
                  <a:pt x="594055" y="87934"/>
                </a:lnTo>
                <a:lnTo>
                  <a:pt x="610476" y="61633"/>
                </a:lnTo>
                <a:lnTo>
                  <a:pt x="616242" y="59499"/>
                </a:lnTo>
                <a:lnTo>
                  <a:pt x="630072" y="59499"/>
                </a:lnTo>
                <a:lnTo>
                  <a:pt x="634758" y="60706"/>
                </a:lnTo>
                <a:lnTo>
                  <a:pt x="638657" y="63119"/>
                </a:lnTo>
                <a:lnTo>
                  <a:pt x="642632" y="65532"/>
                </a:lnTo>
                <a:lnTo>
                  <a:pt x="645388" y="68719"/>
                </a:lnTo>
                <a:lnTo>
                  <a:pt x="648512" y="76809"/>
                </a:lnTo>
                <a:lnTo>
                  <a:pt x="649287" y="82905"/>
                </a:lnTo>
                <a:lnTo>
                  <a:pt x="649287" y="162687"/>
                </a:lnTo>
                <a:lnTo>
                  <a:pt x="669213" y="162687"/>
                </a:lnTo>
                <a:close/>
              </a:path>
              <a:path w="3002279" h="165734">
                <a:moveTo>
                  <a:pt x="745947" y="162471"/>
                </a:moveTo>
                <a:lnTo>
                  <a:pt x="743165" y="145592"/>
                </a:lnTo>
                <a:lnTo>
                  <a:pt x="743038" y="144805"/>
                </a:lnTo>
                <a:lnTo>
                  <a:pt x="739419" y="145300"/>
                </a:lnTo>
                <a:lnTo>
                  <a:pt x="736511" y="145592"/>
                </a:lnTo>
                <a:lnTo>
                  <a:pt x="731342" y="145592"/>
                </a:lnTo>
                <a:lnTo>
                  <a:pt x="722972" y="134950"/>
                </a:lnTo>
                <a:lnTo>
                  <a:pt x="722972" y="60426"/>
                </a:lnTo>
                <a:lnTo>
                  <a:pt x="743038" y="60426"/>
                </a:lnTo>
                <a:lnTo>
                  <a:pt x="743038" y="44818"/>
                </a:lnTo>
                <a:lnTo>
                  <a:pt x="722972" y="44818"/>
                </a:lnTo>
                <a:lnTo>
                  <a:pt x="722972" y="3695"/>
                </a:lnTo>
                <a:lnTo>
                  <a:pt x="703110" y="15671"/>
                </a:lnTo>
                <a:lnTo>
                  <a:pt x="703110" y="44818"/>
                </a:lnTo>
                <a:lnTo>
                  <a:pt x="688441" y="44818"/>
                </a:lnTo>
                <a:lnTo>
                  <a:pt x="688441" y="60426"/>
                </a:lnTo>
                <a:lnTo>
                  <a:pt x="703110" y="60426"/>
                </a:lnTo>
                <a:lnTo>
                  <a:pt x="703110" y="140131"/>
                </a:lnTo>
                <a:lnTo>
                  <a:pt x="703897" y="148005"/>
                </a:lnTo>
                <a:lnTo>
                  <a:pt x="707161" y="155524"/>
                </a:lnTo>
                <a:lnTo>
                  <a:pt x="709993" y="158496"/>
                </a:lnTo>
                <a:lnTo>
                  <a:pt x="718007" y="163106"/>
                </a:lnTo>
                <a:lnTo>
                  <a:pt x="723607" y="164236"/>
                </a:lnTo>
                <a:lnTo>
                  <a:pt x="735317" y="164236"/>
                </a:lnTo>
                <a:lnTo>
                  <a:pt x="740346" y="163677"/>
                </a:lnTo>
                <a:lnTo>
                  <a:pt x="745947" y="162471"/>
                </a:lnTo>
                <a:close/>
              </a:path>
              <a:path w="3002279" h="165734">
                <a:moveTo>
                  <a:pt x="864514" y="102120"/>
                </a:moveTo>
                <a:lnTo>
                  <a:pt x="863561" y="88836"/>
                </a:lnTo>
                <a:lnTo>
                  <a:pt x="860679" y="77076"/>
                </a:lnTo>
                <a:lnTo>
                  <a:pt x="855865" y="66814"/>
                </a:lnTo>
                <a:lnTo>
                  <a:pt x="849617" y="58724"/>
                </a:lnTo>
                <a:lnTo>
                  <a:pt x="849122" y="58077"/>
                </a:lnTo>
                <a:lnTo>
                  <a:pt x="843991" y="53784"/>
                </a:lnTo>
                <a:lnTo>
                  <a:pt x="843991" y="103746"/>
                </a:lnTo>
                <a:lnTo>
                  <a:pt x="843394" y="113957"/>
                </a:lnTo>
                <a:lnTo>
                  <a:pt x="816508" y="148221"/>
                </a:lnTo>
                <a:lnTo>
                  <a:pt x="809421" y="148920"/>
                </a:lnTo>
                <a:lnTo>
                  <a:pt x="802233" y="148221"/>
                </a:lnTo>
                <a:lnTo>
                  <a:pt x="775284" y="114363"/>
                </a:lnTo>
                <a:lnTo>
                  <a:pt x="774674" y="103746"/>
                </a:lnTo>
                <a:lnTo>
                  <a:pt x="775284" y="93141"/>
                </a:lnTo>
                <a:lnTo>
                  <a:pt x="802233" y="59423"/>
                </a:lnTo>
                <a:lnTo>
                  <a:pt x="809421" y="58724"/>
                </a:lnTo>
                <a:lnTo>
                  <a:pt x="816457" y="59423"/>
                </a:lnTo>
                <a:lnTo>
                  <a:pt x="843394" y="92837"/>
                </a:lnTo>
                <a:lnTo>
                  <a:pt x="843991" y="103746"/>
                </a:lnTo>
                <a:lnTo>
                  <a:pt x="843991" y="53784"/>
                </a:lnTo>
                <a:lnTo>
                  <a:pt x="840854" y="51142"/>
                </a:lnTo>
                <a:lnTo>
                  <a:pt x="831481" y="46177"/>
                </a:lnTo>
                <a:lnTo>
                  <a:pt x="820991" y="43192"/>
                </a:lnTo>
                <a:lnTo>
                  <a:pt x="809421" y="42202"/>
                </a:lnTo>
                <a:lnTo>
                  <a:pt x="798880" y="43014"/>
                </a:lnTo>
                <a:lnTo>
                  <a:pt x="764362" y="64249"/>
                </a:lnTo>
                <a:lnTo>
                  <a:pt x="754100" y="103746"/>
                </a:lnTo>
                <a:lnTo>
                  <a:pt x="755065" y="117817"/>
                </a:lnTo>
                <a:lnTo>
                  <a:pt x="777621" y="156413"/>
                </a:lnTo>
                <a:lnTo>
                  <a:pt x="809421" y="165303"/>
                </a:lnTo>
                <a:lnTo>
                  <a:pt x="816965" y="164858"/>
                </a:lnTo>
                <a:lnTo>
                  <a:pt x="849782" y="148920"/>
                </a:lnTo>
                <a:lnTo>
                  <a:pt x="853909" y="144030"/>
                </a:lnTo>
                <a:lnTo>
                  <a:pt x="857707" y="137858"/>
                </a:lnTo>
                <a:lnTo>
                  <a:pt x="860691" y="130759"/>
                </a:lnTo>
                <a:lnTo>
                  <a:pt x="862812" y="122440"/>
                </a:lnTo>
                <a:lnTo>
                  <a:pt x="864095" y="112890"/>
                </a:lnTo>
                <a:lnTo>
                  <a:pt x="864514" y="102120"/>
                </a:lnTo>
                <a:close/>
              </a:path>
              <a:path w="3002279" h="165734">
                <a:moveTo>
                  <a:pt x="1105839" y="0"/>
                </a:moveTo>
                <a:lnTo>
                  <a:pt x="1087678" y="0"/>
                </a:lnTo>
                <a:lnTo>
                  <a:pt x="1087678" y="105524"/>
                </a:lnTo>
                <a:lnTo>
                  <a:pt x="1087107" y="115824"/>
                </a:lnTo>
                <a:lnTo>
                  <a:pt x="1064983" y="148920"/>
                </a:lnTo>
                <a:lnTo>
                  <a:pt x="1047610" y="148920"/>
                </a:lnTo>
                <a:lnTo>
                  <a:pt x="1024813" y="114503"/>
                </a:lnTo>
                <a:lnTo>
                  <a:pt x="1024216" y="103898"/>
                </a:lnTo>
                <a:lnTo>
                  <a:pt x="1024775" y="92976"/>
                </a:lnTo>
                <a:lnTo>
                  <a:pt x="1046480" y="58724"/>
                </a:lnTo>
                <a:lnTo>
                  <a:pt x="1055420" y="58724"/>
                </a:lnTo>
                <a:lnTo>
                  <a:pt x="1085342" y="84582"/>
                </a:lnTo>
                <a:lnTo>
                  <a:pt x="1087678" y="105524"/>
                </a:lnTo>
                <a:lnTo>
                  <a:pt x="1087678" y="0"/>
                </a:lnTo>
                <a:lnTo>
                  <a:pt x="1085977" y="0"/>
                </a:lnTo>
                <a:lnTo>
                  <a:pt x="1085977" y="58369"/>
                </a:lnTo>
                <a:lnTo>
                  <a:pt x="1082509" y="53619"/>
                </a:lnTo>
                <a:lnTo>
                  <a:pt x="1078039" y="49720"/>
                </a:lnTo>
                <a:lnTo>
                  <a:pt x="1072502" y="46659"/>
                </a:lnTo>
                <a:lnTo>
                  <a:pt x="1066901" y="43688"/>
                </a:lnTo>
                <a:lnTo>
                  <a:pt x="1060589" y="42202"/>
                </a:lnTo>
                <a:lnTo>
                  <a:pt x="1053503" y="42202"/>
                </a:lnTo>
                <a:lnTo>
                  <a:pt x="1016939" y="59169"/>
                </a:lnTo>
                <a:lnTo>
                  <a:pt x="1004087" y="95275"/>
                </a:lnTo>
                <a:lnTo>
                  <a:pt x="1003719" y="103898"/>
                </a:lnTo>
                <a:lnTo>
                  <a:pt x="1004125" y="112674"/>
                </a:lnTo>
                <a:lnTo>
                  <a:pt x="1017993" y="148272"/>
                </a:lnTo>
                <a:lnTo>
                  <a:pt x="1054430" y="165303"/>
                </a:lnTo>
                <a:lnTo>
                  <a:pt x="1064615" y="164211"/>
                </a:lnTo>
                <a:lnTo>
                  <a:pt x="1073505" y="160934"/>
                </a:lnTo>
                <a:lnTo>
                  <a:pt x="1081074" y="155460"/>
                </a:lnTo>
                <a:lnTo>
                  <a:pt x="1086408" y="148920"/>
                </a:lnTo>
                <a:lnTo>
                  <a:pt x="1087323" y="147789"/>
                </a:lnTo>
                <a:lnTo>
                  <a:pt x="1087323" y="162687"/>
                </a:lnTo>
                <a:lnTo>
                  <a:pt x="1105839" y="162687"/>
                </a:lnTo>
                <a:lnTo>
                  <a:pt x="1105839" y="147789"/>
                </a:lnTo>
                <a:lnTo>
                  <a:pt x="1105839" y="58724"/>
                </a:lnTo>
                <a:lnTo>
                  <a:pt x="1105839" y="58369"/>
                </a:lnTo>
                <a:lnTo>
                  <a:pt x="1105839" y="0"/>
                </a:lnTo>
                <a:close/>
              </a:path>
              <a:path w="3002279" h="165734">
                <a:moveTo>
                  <a:pt x="1238796" y="103543"/>
                </a:moveTo>
                <a:lnTo>
                  <a:pt x="1238046" y="92481"/>
                </a:lnTo>
                <a:lnTo>
                  <a:pt x="1237869" y="89776"/>
                </a:lnTo>
                <a:lnTo>
                  <a:pt x="1235062" y="77647"/>
                </a:lnTo>
                <a:lnTo>
                  <a:pt x="1230388" y="67144"/>
                </a:lnTo>
                <a:lnTo>
                  <a:pt x="1224051" y="58585"/>
                </a:lnTo>
                <a:lnTo>
                  <a:pt x="1223835" y="58293"/>
                </a:lnTo>
                <a:lnTo>
                  <a:pt x="1217739" y="52959"/>
                </a:lnTo>
                <a:lnTo>
                  <a:pt x="1217739" y="92481"/>
                </a:lnTo>
                <a:lnTo>
                  <a:pt x="1151928" y="92481"/>
                </a:lnTo>
                <a:lnTo>
                  <a:pt x="1176248" y="58585"/>
                </a:lnTo>
                <a:lnTo>
                  <a:pt x="1185468" y="58585"/>
                </a:lnTo>
                <a:lnTo>
                  <a:pt x="1216812" y="82550"/>
                </a:lnTo>
                <a:lnTo>
                  <a:pt x="1217739" y="92481"/>
                </a:lnTo>
                <a:lnTo>
                  <a:pt x="1217739" y="52959"/>
                </a:lnTo>
                <a:lnTo>
                  <a:pt x="1215809" y="51257"/>
                </a:lnTo>
                <a:lnTo>
                  <a:pt x="1206690" y="46228"/>
                </a:lnTo>
                <a:lnTo>
                  <a:pt x="1196492" y="43205"/>
                </a:lnTo>
                <a:lnTo>
                  <a:pt x="1185189" y="42202"/>
                </a:lnTo>
                <a:lnTo>
                  <a:pt x="1173568" y="43218"/>
                </a:lnTo>
                <a:lnTo>
                  <a:pt x="1138770" y="67652"/>
                </a:lnTo>
                <a:lnTo>
                  <a:pt x="1130160" y="104749"/>
                </a:lnTo>
                <a:lnTo>
                  <a:pt x="1131112" y="118300"/>
                </a:lnTo>
                <a:lnTo>
                  <a:pt x="1153566" y="156387"/>
                </a:lnTo>
                <a:lnTo>
                  <a:pt x="1186319" y="165303"/>
                </a:lnTo>
                <a:lnTo>
                  <a:pt x="1196136" y="164693"/>
                </a:lnTo>
                <a:lnTo>
                  <a:pt x="1226883" y="148920"/>
                </a:lnTo>
                <a:lnTo>
                  <a:pt x="1231188" y="143357"/>
                </a:lnTo>
                <a:lnTo>
                  <a:pt x="1235202" y="135826"/>
                </a:lnTo>
                <a:lnTo>
                  <a:pt x="1238161" y="127292"/>
                </a:lnTo>
                <a:lnTo>
                  <a:pt x="1217523" y="124739"/>
                </a:lnTo>
                <a:lnTo>
                  <a:pt x="1214475" y="133184"/>
                </a:lnTo>
                <a:lnTo>
                  <a:pt x="1210360" y="139280"/>
                </a:lnTo>
                <a:lnTo>
                  <a:pt x="1205191" y="143179"/>
                </a:lnTo>
                <a:lnTo>
                  <a:pt x="1200010" y="147002"/>
                </a:lnTo>
                <a:lnTo>
                  <a:pt x="1193774" y="148920"/>
                </a:lnTo>
                <a:lnTo>
                  <a:pt x="1186472" y="148920"/>
                </a:lnTo>
                <a:lnTo>
                  <a:pt x="1154112" y="125996"/>
                </a:lnTo>
                <a:lnTo>
                  <a:pt x="1150797" y="108851"/>
                </a:lnTo>
                <a:lnTo>
                  <a:pt x="1238656" y="108851"/>
                </a:lnTo>
                <a:lnTo>
                  <a:pt x="1238796" y="104749"/>
                </a:lnTo>
                <a:lnTo>
                  <a:pt x="1238796" y="103543"/>
                </a:lnTo>
                <a:close/>
              </a:path>
              <a:path w="3002279" h="165734">
                <a:moveTo>
                  <a:pt x="1282344" y="0"/>
                </a:moveTo>
                <a:lnTo>
                  <a:pt x="1262341" y="0"/>
                </a:lnTo>
                <a:lnTo>
                  <a:pt x="1262341" y="162687"/>
                </a:lnTo>
                <a:lnTo>
                  <a:pt x="1282344" y="162687"/>
                </a:lnTo>
                <a:lnTo>
                  <a:pt x="1282344" y="0"/>
                </a:lnTo>
                <a:close/>
              </a:path>
              <a:path w="3002279" h="165734">
                <a:moveTo>
                  <a:pt x="1596059" y="162687"/>
                </a:moveTo>
                <a:lnTo>
                  <a:pt x="1595983" y="80492"/>
                </a:lnTo>
                <a:lnTo>
                  <a:pt x="1575142" y="44640"/>
                </a:lnTo>
                <a:lnTo>
                  <a:pt x="1559610" y="42202"/>
                </a:lnTo>
                <a:lnTo>
                  <a:pt x="1548968" y="43484"/>
                </a:lnTo>
                <a:lnTo>
                  <a:pt x="1539354" y="47358"/>
                </a:lnTo>
                <a:lnTo>
                  <a:pt x="1530769" y="53809"/>
                </a:lnTo>
                <a:lnTo>
                  <a:pt x="1523238" y="62839"/>
                </a:lnTo>
                <a:lnTo>
                  <a:pt x="1522082" y="59499"/>
                </a:lnTo>
                <a:lnTo>
                  <a:pt x="1498701" y="42202"/>
                </a:lnTo>
                <a:lnTo>
                  <a:pt x="1482102" y="42202"/>
                </a:lnTo>
                <a:lnTo>
                  <a:pt x="1454238" y="61417"/>
                </a:lnTo>
                <a:lnTo>
                  <a:pt x="1454238" y="44818"/>
                </a:lnTo>
                <a:lnTo>
                  <a:pt x="1436370" y="44818"/>
                </a:lnTo>
                <a:lnTo>
                  <a:pt x="1436370" y="162687"/>
                </a:lnTo>
                <a:lnTo>
                  <a:pt x="1456359" y="162687"/>
                </a:lnTo>
                <a:lnTo>
                  <a:pt x="1456359" y="90843"/>
                </a:lnTo>
                <a:lnTo>
                  <a:pt x="1457426" y="82613"/>
                </a:lnTo>
                <a:lnTo>
                  <a:pt x="1461681" y="71196"/>
                </a:lnTo>
                <a:lnTo>
                  <a:pt x="1465160" y="66878"/>
                </a:lnTo>
                <a:lnTo>
                  <a:pt x="1469974" y="63969"/>
                </a:lnTo>
                <a:lnTo>
                  <a:pt x="1474050" y="61417"/>
                </a:lnTo>
                <a:lnTo>
                  <a:pt x="1474736" y="60985"/>
                </a:lnTo>
                <a:lnTo>
                  <a:pt x="1479905" y="59499"/>
                </a:lnTo>
                <a:lnTo>
                  <a:pt x="1492961" y="59499"/>
                </a:lnTo>
                <a:lnTo>
                  <a:pt x="1498269" y="61696"/>
                </a:lnTo>
                <a:lnTo>
                  <a:pt x="1502740" y="67792"/>
                </a:lnTo>
                <a:lnTo>
                  <a:pt x="1504797" y="70561"/>
                </a:lnTo>
                <a:lnTo>
                  <a:pt x="1506359" y="77228"/>
                </a:lnTo>
                <a:lnTo>
                  <a:pt x="1506359" y="162687"/>
                </a:lnTo>
                <a:lnTo>
                  <a:pt x="1526362" y="162687"/>
                </a:lnTo>
                <a:lnTo>
                  <a:pt x="1526362" y="94246"/>
                </a:lnTo>
                <a:lnTo>
                  <a:pt x="1526870" y="85763"/>
                </a:lnTo>
                <a:lnTo>
                  <a:pt x="1528419" y="78524"/>
                </a:lnTo>
                <a:lnTo>
                  <a:pt x="1530997" y="72529"/>
                </a:lnTo>
                <a:lnTo>
                  <a:pt x="1534579" y="67792"/>
                </a:lnTo>
                <a:lnTo>
                  <a:pt x="1539481" y="62839"/>
                </a:lnTo>
                <a:lnTo>
                  <a:pt x="1540040" y="62268"/>
                </a:lnTo>
                <a:lnTo>
                  <a:pt x="1546923" y="59499"/>
                </a:lnTo>
                <a:lnTo>
                  <a:pt x="1559750" y="59499"/>
                </a:lnTo>
                <a:lnTo>
                  <a:pt x="1576133" y="80492"/>
                </a:lnTo>
                <a:lnTo>
                  <a:pt x="1576133" y="162687"/>
                </a:lnTo>
                <a:lnTo>
                  <a:pt x="1596059" y="162687"/>
                </a:lnTo>
                <a:close/>
              </a:path>
              <a:path w="3002279" h="165734">
                <a:moveTo>
                  <a:pt x="1729105" y="102120"/>
                </a:moveTo>
                <a:lnTo>
                  <a:pt x="1728139" y="88836"/>
                </a:lnTo>
                <a:lnTo>
                  <a:pt x="1725256" y="77076"/>
                </a:lnTo>
                <a:lnTo>
                  <a:pt x="1720456" y="66814"/>
                </a:lnTo>
                <a:lnTo>
                  <a:pt x="1714207" y="58724"/>
                </a:lnTo>
                <a:lnTo>
                  <a:pt x="1713712" y="58077"/>
                </a:lnTo>
                <a:lnTo>
                  <a:pt x="1708569" y="53771"/>
                </a:lnTo>
                <a:lnTo>
                  <a:pt x="1708569" y="103746"/>
                </a:lnTo>
                <a:lnTo>
                  <a:pt x="1707984" y="113957"/>
                </a:lnTo>
                <a:lnTo>
                  <a:pt x="1681086" y="148221"/>
                </a:lnTo>
                <a:lnTo>
                  <a:pt x="1673999" y="148920"/>
                </a:lnTo>
                <a:lnTo>
                  <a:pt x="1666811" y="148221"/>
                </a:lnTo>
                <a:lnTo>
                  <a:pt x="1639862" y="114363"/>
                </a:lnTo>
                <a:lnTo>
                  <a:pt x="1639252" y="103746"/>
                </a:lnTo>
                <a:lnTo>
                  <a:pt x="1639862" y="93141"/>
                </a:lnTo>
                <a:lnTo>
                  <a:pt x="1666824" y="59423"/>
                </a:lnTo>
                <a:lnTo>
                  <a:pt x="1673999" y="58724"/>
                </a:lnTo>
                <a:lnTo>
                  <a:pt x="1681048" y="59423"/>
                </a:lnTo>
                <a:lnTo>
                  <a:pt x="1707984" y="92837"/>
                </a:lnTo>
                <a:lnTo>
                  <a:pt x="1708569" y="103746"/>
                </a:lnTo>
                <a:lnTo>
                  <a:pt x="1708569" y="53771"/>
                </a:lnTo>
                <a:lnTo>
                  <a:pt x="1705444" y="51142"/>
                </a:lnTo>
                <a:lnTo>
                  <a:pt x="1696059" y="46177"/>
                </a:lnTo>
                <a:lnTo>
                  <a:pt x="1685582" y="43192"/>
                </a:lnTo>
                <a:lnTo>
                  <a:pt x="1673999" y="42202"/>
                </a:lnTo>
                <a:lnTo>
                  <a:pt x="1663471" y="43014"/>
                </a:lnTo>
                <a:lnTo>
                  <a:pt x="1628952" y="64249"/>
                </a:lnTo>
                <a:lnTo>
                  <a:pt x="1618691" y="103746"/>
                </a:lnTo>
                <a:lnTo>
                  <a:pt x="1619643" y="117817"/>
                </a:lnTo>
                <a:lnTo>
                  <a:pt x="1642211" y="156413"/>
                </a:lnTo>
                <a:lnTo>
                  <a:pt x="1673999" y="165303"/>
                </a:lnTo>
                <a:lnTo>
                  <a:pt x="1681556" y="164858"/>
                </a:lnTo>
                <a:lnTo>
                  <a:pt x="1714360" y="148920"/>
                </a:lnTo>
                <a:lnTo>
                  <a:pt x="1718487" y="144030"/>
                </a:lnTo>
                <a:lnTo>
                  <a:pt x="1722297" y="137858"/>
                </a:lnTo>
                <a:lnTo>
                  <a:pt x="1725269" y="130759"/>
                </a:lnTo>
                <a:lnTo>
                  <a:pt x="1727403" y="122440"/>
                </a:lnTo>
                <a:lnTo>
                  <a:pt x="1728673" y="112890"/>
                </a:lnTo>
                <a:lnTo>
                  <a:pt x="1729105" y="102120"/>
                </a:lnTo>
                <a:close/>
              </a:path>
              <a:path w="3002279" h="165734">
                <a:moveTo>
                  <a:pt x="1911769" y="162687"/>
                </a:moveTo>
                <a:lnTo>
                  <a:pt x="1911692" y="80492"/>
                </a:lnTo>
                <a:lnTo>
                  <a:pt x="1890852" y="44640"/>
                </a:lnTo>
                <a:lnTo>
                  <a:pt x="1875320" y="42202"/>
                </a:lnTo>
                <a:lnTo>
                  <a:pt x="1864677" y="43484"/>
                </a:lnTo>
                <a:lnTo>
                  <a:pt x="1855063" y="47358"/>
                </a:lnTo>
                <a:lnTo>
                  <a:pt x="1846478" y="53809"/>
                </a:lnTo>
                <a:lnTo>
                  <a:pt x="1838947" y="62839"/>
                </a:lnTo>
                <a:lnTo>
                  <a:pt x="1837791" y="59499"/>
                </a:lnTo>
                <a:lnTo>
                  <a:pt x="1814410" y="42202"/>
                </a:lnTo>
                <a:lnTo>
                  <a:pt x="1797812" y="42202"/>
                </a:lnTo>
                <a:lnTo>
                  <a:pt x="1769948" y="61417"/>
                </a:lnTo>
                <a:lnTo>
                  <a:pt x="1769948" y="44818"/>
                </a:lnTo>
                <a:lnTo>
                  <a:pt x="1752079" y="44818"/>
                </a:lnTo>
                <a:lnTo>
                  <a:pt x="1752079" y="162687"/>
                </a:lnTo>
                <a:lnTo>
                  <a:pt x="1772069" y="162687"/>
                </a:lnTo>
                <a:lnTo>
                  <a:pt x="1772069" y="90843"/>
                </a:lnTo>
                <a:lnTo>
                  <a:pt x="1773135" y="82613"/>
                </a:lnTo>
                <a:lnTo>
                  <a:pt x="1777390" y="71196"/>
                </a:lnTo>
                <a:lnTo>
                  <a:pt x="1780870" y="66878"/>
                </a:lnTo>
                <a:lnTo>
                  <a:pt x="1785683" y="63969"/>
                </a:lnTo>
                <a:lnTo>
                  <a:pt x="1789760" y="61417"/>
                </a:lnTo>
                <a:lnTo>
                  <a:pt x="1790446" y="60985"/>
                </a:lnTo>
                <a:lnTo>
                  <a:pt x="1795614" y="59499"/>
                </a:lnTo>
                <a:lnTo>
                  <a:pt x="1808670" y="59499"/>
                </a:lnTo>
                <a:lnTo>
                  <a:pt x="1813979" y="61696"/>
                </a:lnTo>
                <a:lnTo>
                  <a:pt x="1820430" y="70561"/>
                </a:lnTo>
                <a:lnTo>
                  <a:pt x="1822069" y="77228"/>
                </a:lnTo>
                <a:lnTo>
                  <a:pt x="1822069" y="162687"/>
                </a:lnTo>
                <a:lnTo>
                  <a:pt x="1842058" y="162687"/>
                </a:lnTo>
                <a:lnTo>
                  <a:pt x="1842058" y="94246"/>
                </a:lnTo>
                <a:lnTo>
                  <a:pt x="1842579" y="85763"/>
                </a:lnTo>
                <a:lnTo>
                  <a:pt x="1844128" y="78524"/>
                </a:lnTo>
                <a:lnTo>
                  <a:pt x="1846707" y="72529"/>
                </a:lnTo>
                <a:lnTo>
                  <a:pt x="1850288" y="67792"/>
                </a:lnTo>
                <a:lnTo>
                  <a:pt x="1855190" y="62839"/>
                </a:lnTo>
                <a:lnTo>
                  <a:pt x="1855749" y="62268"/>
                </a:lnTo>
                <a:lnTo>
                  <a:pt x="1862632" y="59499"/>
                </a:lnTo>
                <a:lnTo>
                  <a:pt x="1875459" y="59499"/>
                </a:lnTo>
                <a:lnTo>
                  <a:pt x="1891842" y="80492"/>
                </a:lnTo>
                <a:lnTo>
                  <a:pt x="1891842" y="162687"/>
                </a:lnTo>
                <a:lnTo>
                  <a:pt x="1911769" y="162687"/>
                </a:lnTo>
                <a:close/>
              </a:path>
              <a:path w="3002279" h="165734">
                <a:moveTo>
                  <a:pt x="2042960" y="103543"/>
                </a:moveTo>
                <a:lnTo>
                  <a:pt x="2042210" y="92481"/>
                </a:lnTo>
                <a:lnTo>
                  <a:pt x="2042033" y="89776"/>
                </a:lnTo>
                <a:lnTo>
                  <a:pt x="2039226" y="77647"/>
                </a:lnTo>
                <a:lnTo>
                  <a:pt x="2034552" y="67144"/>
                </a:lnTo>
                <a:lnTo>
                  <a:pt x="2028215" y="58585"/>
                </a:lnTo>
                <a:lnTo>
                  <a:pt x="2027999" y="58293"/>
                </a:lnTo>
                <a:lnTo>
                  <a:pt x="2021903" y="52959"/>
                </a:lnTo>
                <a:lnTo>
                  <a:pt x="2021903" y="92481"/>
                </a:lnTo>
                <a:lnTo>
                  <a:pt x="1956092" y="92481"/>
                </a:lnTo>
                <a:lnTo>
                  <a:pt x="1980412" y="58585"/>
                </a:lnTo>
                <a:lnTo>
                  <a:pt x="1989632" y="58585"/>
                </a:lnTo>
                <a:lnTo>
                  <a:pt x="2020976" y="82550"/>
                </a:lnTo>
                <a:lnTo>
                  <a:pt x="2021903" y="92481"/>
                </a:lnTo>
                <a:lnTo>
                  <a:pt x="2021903" y="52959"/>
                </a:lnTo>
                <a:lnTo>
                  <a:pt x="2019973" y="51257"/>
                </a:lnTo>
                <a:lnTo>
                  <a:pt x="2010854" y="46228"/>
                </a:lnTo>
                <a:lnTo>
                  <a:pt x="2000656" y="43205"/>
                </a:lnTo>
                <a:lnTo>
                  <a:pt x="1989353" y="42202"/>
                </a:lnTo>
                <a:lnTo>
                  <a:pt x="1977732" y="43218"/>
                </a:lnTo>
                <a:lnTo>
                  <a:pt x="1942934" y="67652"/>
                </a:lnTo>
                <a:lnTo>
                  <a:pt x="1934324" y="104749"/>
                </a:lnTo>
                <a:lnTo>
                  <a:pt x="1935276" y="118300"/>
                </a:lnTo>
                <a:lnTo>
                  <a:pt x="1957730" y="156387"/>
                </a:lnTo>
                <a:lnTo>
                  <a:pt x="1990483" y="165303"/>
                </a:lnTo>
                <a:lnTo>
                  <a:pt x="2000288" y="164693"/>
                </a:lnTo>
                <a:lnTo>
                  <a:pt x="2031047" y="148920"/>
                </a:lnTo>
                <a:lnTo>
                  <a:pt x="2035352" y="143357"/>
                </a:lnTo>
                <a:lnTo>
                  <a:pt x="2039366" y="135826"/>
                </a:lnTo>
                <a:lnTo>
                  <a:pt x="2042325" y="127292"/>
                </a:lnTo>
                <a:lnTo>
                  <a:pt x="2021687" y="124739"/>
                </a:lnTo>
                <a:lnTo>
                  <a:pt x="2018639" y="133184"/>
                </a:lnTo>
                <a:lnTo>
                  <a:pt x="2014524" y="139280"/>
                </a:lnTo>
                <a:lnTo>
                  <a:pt x="2009355" y="143179"/>
                </a:lnTo>
                <a:lnTo>
                  <a:pt x="2004174" y="147002"/>
                </a:lnTo>
                <a:lnTo>
                  <a:pt x="1997938" y="148920"/>
                </a:lnTo>
                <a:lnTo>
                  <a:pt x="1990636" y="148920"/>
                </a:lnTo>
                <a:lnTo>
                  <a:pt x="1958276" y="125996"/>
                </a:lnTo>
                <a:lnTo>
                  <a:pt x="1954961" y="108851"/>
                </a:lnTo>
                <a:lnTo>
                  <a:pt x="2042820" y="108851"/>
                </a:lnTo>
                <a:lnTo>
                  <a:pt x="2042960" y="104749"/>
                </a:lnTo>
                <a:lnTo>
                  <a:pt x="2042960" y="103543"/>
                </a:lnTo>
                <a:close/>
              </a:path>
              <a:path w="3002279" h="165734">
                <a:moveTo>
                  <a:pt x="2162670" y="162687"/>
                </a:moveTo>
                <a:lnTo>
                  <a:pt x="2162581" y="79324"/>
                </a:lnTo>
                <a:lnTo>
                  <a:pt x="2155367" y="56095"/>
                </a:lnTo>
                <a:lnTo>
                  <a:pt x="2152383" y="51917"/>
                </a:lnTo>
                <a:lnTo>
                  <a:pt x="2147989" y="48577"/>
                </a:lnTo>
                <a:lnTo>
                  <a:pt x="2136076" y="43472"/>
                </a:lnTo>
                <a:lnTo>
                  <a:pt x="2129548" y="42202"/>
                </a:lnTo>
                <a:lnTo>
                  <a:pt x="2122462" y="42202"/>
                </a:lnTo>
                <a:lnTo>
                  <a:pt x="2110905" y="43408"/>
                </a:lnTo>
                <a:lnTo>
                  <a:pt x="2100808" y="47040"/>
                </a:lnTo>
                <a:lnTo>
                  <a:pt x="2092147" y="53111"/>
                </a:lnTo>
                <a:lnTo>
                  <a:pt x="2084946" y="61633"/>
                </a:lnTo>
                <a:lnTo>
                  <a:pt x="2084946" y="44818"/>
                </a:lnTo>
                <a:lnTo>
                  <a:pt x="2066937" y="44818"/>
                </a:lnTo>
                <a:lnTo>
                  <a:pt x="2066937" y="162687"/>
                </a:lnTo>
                <a:lnTo>
                  <a:pt x="2086927" y="162687"/>
                </a:lnTo>
                <a:lnTo>
                  <a:pt x="2086927" y="98361"/>
                </a:lnTo>
                <a:lnTo>
                  <a:pt x="2087499" y="87934"/>
                </a:lnTo>
                <a:lnTo>
                  <a:pt x="2103932" y="61633"/>
                </a:lnTo>
                <a:lnTo>
                  <a:pt x="2109698" y="59499"/>
                </a:lnTo>
                <a:lnTo>
                  <a:pt x="2123516" y="59499"/>
                </a:lnTo>
                <a:lnTo>
                  <a:pt x="2128202" y="60706"/>
                </a:lnTo>
                <a:lnTo>
                  <a:pt x="2132101" y="63119"/>
                </a:lnTo>
                <a:lnTo>
                  <a:pt x="2136076" y="65532"/>
                </a:lnTo>
                <a:lnTo>
                  <a:pt x="2138845" y="68719"/>
                </a:lnTo>
                <a:lnTo>
                  <a:pt x="2141956" y="76809"/>
                </a:lnTo>
                <a:lnTo>
                  <a:pt x="2142744" y="82905"/>
                </a:lnTo>
                <a:lnTo>
                  <a:pt x="2142744" y="162687"/>
                </a:lnTo>
                <a:lnTo>
                  <a:pt x="2162670" y="162687"/>
                </a:lnTo>
                <a:close/>
              </a:path>
              <a:path w="3002279" h="165734">
                <a:moveTo>
                  <a:pt x="2239391" y="162471"/>
                </a:moveTo>
                <a:lnTo>
                  <a:pt x="2236622" y="145592"/>
                </a:lnTo>
                <a:lnTo>
                  <a:pt x="2236482" y="144805"/>
                </a:lnTo>
                <a:lnTo>
                  <a:pt x="2232876" y="145300"/>
                </a:lnTo>
                <a:lnTo>
                  <a:pt x="2229967" y="145592"/>
                </a:lnTo>
                <a:lnTo>
                  <a:pt x="2224786" y="145592"/>
                </a:lnTo>
                <a:lnTo>
                  <a:pt x="2222512" y="145097"/>
                </a:lnTo>
                <a:lnTo>
                  <a:pt x="2216416" y="134950"/>
                </a:lnTo>
                <a:lnTo>
                  <a:pt x="2216416" y="60426"/>
                </a:lnTo>
                <a:lnTo>
                  <a:pt x="2236482" y="60426"/>
                </a:lnTo>
                <a:lnTo>
                  <a:pt x="2236482" y="44818"/>
                </a:lnTo>
                <a:lnTo>
                  <a:pt x="2216416" y="44818"/>
                </a:lnTo>
                <a:lnTo>
                  <a:pt x="2216416" y="3695"/>
                </a:lnTo>
                <a:lnTo>
                  <a:pt x="2196566" y="15671"/>
                </a:lnTo>
                <a:lnTo>
                  <a:pt x="2196566" y="44818"/>
                </a:lnTo>
                <a:lnTo>
                  <a:pt x="2181885" y="44818"/>
                </a:lnTo>
                <a:lnTo>
                  <a:pt x="2181885" y="60426"/>
                </a:lnTo>
                <a:lnTo>
                  <a:pt x="2196566" y="60426"/>
                </a:lnTo>
                <a:lnTo>
                  <a:pt x="2196566" y="140131"/>
                </a:lnTo>
                <a:lnTo>
                  <a:pt x="2197341" y="148005"/>
                </a:lnTo>
                <a:lnTo>
                  <a:pt x="2200605" y="155524"/>
                </a:lnTo>
                <a:lnTo>
                  <a:pt x="2203437" y="158496"/>
                </a:lnTo>
                <a:lnTo>
                  <a:pt x="2211451" y="163106"/>
                </a:lnTo>
                <a:lnTo>
                  <a:pt x="2217051" y="164236"/>
                </a:lnTo>
                <a:lnTo>
                  <a:pt x="2228761" y="164236"/>
                </a:lnTo>
                <a:lnTo>
                  <a:pt x="2233790" y="163677"/>
                </a:lnTo>
                <a:lnTo>
                  <a:pt x="2239391" y="162471"/>
                </a:lnTo>
                <a:close/>
              </a:path>
              <a:path w="3002279" h="165734">
                <a:moveTo>
                  <a:pt x="2358809" y="102120"/>
                </a:moveTo>
                <a:lnTo>
                  <a:pt x="2357856" y="88836"/>
                </a:lnTo>
                <a:lnTo>
                  <a:pt x="2354973" y="77076"/>
                </a:lnTo>
                <a:lnTo>
                  <a:pt x="2350173" y="66814"/>
                </a:lnTo>
                <a:lnTo>
                  <a:pt x="2343924" y="58724"/>
                </a:lnTo>
                <a:lnTo>
                  <a:pt x="2343429" y="58077"/>
                </a:lnTo>
                <a:lnTo>
                  <a:pt x="2338286" y="53771"/>
                </a:lnTo>
                <a:lnTo>
                  <a:pt x="2338286" y="103746"/>
                </a:lnTo>
                <a:lnTo>
                  <a:pt x="2337701" y="113957"/>
                </a:lnTo>
                <a:lnTo>
                  <a:pt x="2310803" y="148221"/>
                </a:lnTo>
                <a:lnTo>
                  <a:pt x="2303716" y="148920"/>
                </a:lnTo>
                <a:lnTo>
                  <a:pt x="2296528" y="148221"/>
                </a:lnTo>
                <a:lnTo>
                  <a:pt x="2269579" y="114363"/>
                </a:lnTo>
                <a:lnTo>
                  <a:pt x="2268969" y="103746"/>
                </a:lnTo>
                <a:lnTo>
                  <a:pt x="2269579" y="93141"/>
                </a:lnTo>
                <a:lnTo>
                  <a:pt x="2296541" y="59423"/>
                </a:lnTo>
                <a:lnTo>
                  <a:pt x="2303716" y="58724"/>
                </a:lnTo>
                <a:lnTo>
                  <a:pt x="2310765" y="59423"/>
                </a:lnTo>
                <a:lnTo>
                  <a:pt x="2337701" y="92837"/>
                </a:lnTo>
                <a:lnTo>
                  <a:pt x="2338286" y="103746"/>
                </a:lnTo>
                <a:lnTo>
                  <a:pt x="2338286" y="53771"/>
                </a:lnTo>
                <a:lnTo>
                  <a:pt x="2335161" y="51142"/>
                </a:lnTo>
                <a:lnTo>
                  <a:pt x="2325776" y="46177"/>
                </a:lnTo>
                <a:lnTo>
                  <a:pt x="2315299" y="43192"/>
                </a:lnTo>
                <a:lnTo>
                  <a:pt x="2303716" y="42202"/>
                </a:lnTo>
                <a:lnTo>
                  <a:pt x="2293188" y="43014"/>
                </a:lnTo>
                <a:lnTo>
                  <a:pt x="2258669" y="64249"/>
                </a:lnTo>
                <a:lnTo>
                  <a:pt x="2248408" y="103746"/>
                </a:lnTo>
                <a:lnTo>
                  <a:pt x="2249360" y="117817"/>
                </a:lnTo>
                <a:lnTo>
                  <a:pt x="2271928" y="156413"/>
                </a:lnTo>
                <a:lnTo>
                  <a:pt x="2303716" y="165303"/>
                </a:lnTo>
                <a:lnTo>
                  <a:pt x="2311273" y="164858"/>
                </a:lnTo>
                <a:lnTo>
                  <a:pt x="2344077" y="148920"/>
                </a:lnTo>
                <a:lnTo>
                  <a:pt x="2348204" y="144030"/>
                </a:lnTo>
                <a:lnTo>
                  <a:pt x="2352002" y="137858"/>
                </a:lnTo>
                <a:lnTo>
                  <a:pt x="2354986" y="130759"/>
                </a:lnTo>
                <a:lnTo>
                  <a:pt x="2357107" y="122440"/>
                </a:lnTo>
                <a:lnTo>
                  <a:pt x="2358390" y="112890"/>
                </a:lnTo>
                <a:lnTo>
                  <a:pt x="2358809" y="102120"/>
                </a:lnTo>
                <a:close/>
              </a:path>
              <a:path w="3002279" h="165734">
                <a:moveTo>
                  <a:pt x="2523896" y="0"/>
                </a:moveTo>
                <a:lnTo>
                  <a:pt x="2503906" y="0"/>
                </a:lnTo>
                <a:lnTo>
                  <a:pt x="2503906" y="162687"/>
                </a:lnTo>
                <a:lnTo>
                  <a:pt x="2523896" y="162687"/>
                </a:lnTo>
                <a:lnTo>
                  <a:pt x="2523896" y="0"/>
                </a:lnTo>
                <a:close/>
              </a:path>
              <a:path w="3002279" h="165734">
                <a:moveTo>
                  <a:pt x="2574607" y="44818"/>
                </a:moveTo>
                <a:lnTo>
                  <a:pt x="2554681" y="44818"/>
                </a:lnTo>
                <a:lnTo>
                  <a:pt x="2554681" y="162687"/>
                </a:lnTo>
                <a:lnTo>
                  <a:pt x="2574607" y="162687"/>
                </a:lnTo>
                <a:lnTo>
                  <a:pt x="2574607" y="44818"/>
                </a:lnTo>
                <a:close/>
              </a:path>
              <a:path w="3002279" h="165734">
                <a:moveTo>
                  <a:pt x="2574607" y="0"/>
                </a:moveTo>
                <a:lnTo>
                  <a:pt x="2554681" y="0"/>
                </a:lnTo>
                <a:lnTo>
                  <a:pt x="2554681" y="22974"/>
                </a:lnTo>
                <a:lnTo>
                  <a:pt x="2574607" y="22974"/>
                </a:lnTo>
                <a:lnTo>
                  <a:pt x="2574607" y="0"/>
                </a:lnTo>
                <a:close/>
              </a:path>
              <a:path w="3002279" h="165734">
                <a:moveTo>
                  <a:pt x="2700477" y="162687"/>
                </a:moveTo>
                <a:lnTo>
                  <a:pt x="2700388" y="79324"/>
                </a:lnTo>
                <a:lnTo>
                  <a:pt x="2693174" y="56095"/>
                </a:lnTo>
                <a:lnTo>
                  <a:pt x="2690190" y="51917"/>
                </a:lnTo>
                <a:lnTo>
                  <a:pt x="2685796" y="48577"/>
                </a:lnTo>
                <a:lnTo>
                  <a:pt x="2673883" y="43472"/>
                </a:lnTo>
                <a:lnTo>
                  <a:pt x="2667355" y="42202"/>
                </a:lnTo>
                <a:lnTo>
                  <a:pt x="2660205" y="42202"/>
                </a:lnTo>
                <a:lnTo>
                  <a:pt x="2648686" y="43408"/>
                </a:lnTo>
                <a:lnTo>
                  <a:pt x="2638602" y="47040"/>
                </a:lnTo>
                <a:lnTo>
                  <a:pt x="2629966" y="53111"/>
                </a:lnTo>
                <a:lnTo>
                  <a:pt x="2622753" y="61633"/>
                </a:lnTo>
                <a:lnTo>
                  <a:pt x="2622753" y="44818"/>
                </a:lnTo>
                <a:lnTo>
                  <a:pt x="2604744" y="44818"/>
                </a:lnTo>
                <a:lnTo>
                  <a:pt x="2604744" y="162687"/>
                </a:lnTo>
                <a:lnTo>
                  <a:pt x="2624747" y="162687"/>
                </a:lnTo>
                <a:lnTo>
                  <a:pt x="2624747" y="98361"/>
                </a:lnTo>
                <a:lnTo>
                  <a:pt x="2625318" y="87934"/>
                </a:lnTo>
                <a:lnTo>
                  <a:pt x="2641739" y="61633"/>
                </a:lnTo>
                <a:lnTo>
                  <a:pt x="2647505" y="59499"/>
                </a:lnTo>
                <a:lnTo>
                  <a:pt x="2661335" y="59499"/>
                </a:lnTo>
                <a:lnTo>
                  <a:pt x="2666009" y="60706"/>
                </a:lnTo>
                <a:lnTo>
                  <a:pt x="2669908" y="63119"/>
                </a:lnTo>
                <a:lnTo>
                  <a:pt x="2673883" y="65532"/>
                </a:lnTo>
                <a:lnTo>
                  <a:pt x="2676652" y="68719"/>
                </a:lnTo>
                <a:lnTo>
                  <a:pt x="2679776" y="76809"/>
                </a:lnTo>
                <a:lnTo>
                  <a:pt x="2680551" y="82905"/>
                </a:lnTo>
                <a:lnTo>
                  <a:pt x="2680551" y="162687"/>
                </a:lnTo>
                <a:lnTo>
                  <a:pt x="2700477" y="162687"/>
                </a:lnTo>
                <a:close/>
              </a:path>
              <a:path w="3002279" h="165734">
                <a:moveTo>
                  <a:pt x="2832658" y="103543"/>
                </a:moveTo>
                <a:lnTo>
                  <a:pt x="2831909" y="92481"/>
                </a:lnTo>
                <a:lnTo>
                  <a:pt x="2831731" y="89776"/>
                </a:lnTo>
                <a:lnTo>
                  <a:pt x="2828925" y="77647"/>
                </a:lnTo>
                <a:lnTo>
                  <a:pt x="2824251" y="67144"/>
                </a:lnTo>
                <a:lnTo>
                  <a:pt x="2817914" y="58585"/>
                </a:lnTo>
                <a:lnTo>
                  <a:pt x="2817698" y="58293"/>
                </a:lnTo>
                <a:lnTo>
                  <a:pt x="2811602" y="52959"/>
                </a:lnTo>
                <a:lnTo>
                  <a:pt x="2811602" y="92481"/>
                </a:lnTo>
                <a:lnTo>
                  <a:pt x="2745790" y="92481"/>
                </a:lnTo>
                <a:lnTo>
                  <a:pt x="2770111" y="58585"/>
                </a:lnTo>
                <a:lnTo>
                  <a:pt x="2779331" y="58585"/>
                </a:lnTo>
                <a:lnTo>
                  <a:pt x="2810675" y="82550"/>
                </a:lnTo>
                <a:lnTo>
                  <a:pt x="2811602" y="92481"/>
                </a:lnTo>
                <a:lnTo>
                  <a:pt x="2811602" y="52959"/>
                </a:lnTo>
                <a:lnTo>
                  <a:pt x="2809671" y="51257"/>
                </a:lnTo>
                <a:lnTo>
                  <a:pt x="2800553" y="46228"/>
                </a:lnTo>
                <a:lnTo>
                  <a:pt x="2790355" y="43205"/>
                </a:lnTo>
                <a:lnTo>
                  <a:pt x="2779052" y="42202"/>
                </a:lnTo>
                <a:lnTo>
                  <a:pt x="2767431" y="43218"/>
                </a:lnTo>
                <a:lnTo>
                  <a:pt x="2732633" y="67652"/>
                </a:lnTo>
                <a:lnTo>
                  <a:pt x="2724023" y="104749"/>
                </a:lnTo>
                <a:lnTo>
                  <a:pt x="2724975" y="118300"/>
                </a:lnTo>
                <a:lnTo>
                  <a:pt x="2747429" y="156387"/>
                </a:lnTo>
                <a:lnTo>
                  <a:pt x="2780182" y="165303"/>
                </a:lnTo>
                <a:lnTo>
                  <a:pt x="2789999" y="164693"/>
                </a:lnTo>
                <a:lnTo>
                  <a:pt x="2820746" y="148920"/>
                </a:lnTo>
                <a:lnTo>
                  <a:pt x="2825051" y="143357"/>
                </a:lnTo>
                <a:lnTo>
                  <a:pt x="2829064" y="135826"/>
                </a:lnTo>
                <a:lnTo>
                  <a:pt x="2832023" y="127292"/>
                </a:lnTo>
                <a:lnTo>
                  <a:pt x="2811386" y="124739"/>
                </a:lnTo>
                <a:lnTo>
                  <a:pt x="2808338" y="133184"/>
                </a:lnTo>
                <a:lnTo>
                  <a:pt x="2804223" y="139280"/>
                </a:lnTo>
                <a:lnTo>
                  <a:pt x="2799054" y="143179"/>
                </a:lnTo>
                <a:lnTo>
                  <a:pt x="2793873" y="147002"/>
                </a:lnTo>
                <a:lnTo>
                  <a:pt x="2787637" y="148920"/>
                </a:lnTo>
                <a:lnTo>
                  <a:pt x="2780322" y="148920"/>
                </a:lnTo>
                <a:lnTo>
                  <a:pt x="2747975" y="125996"/>
                </a:lnTo>
                <a:lnTo>
                  <a:pt x="2744660" y="108851"/>
                </a:lnTo>
                <a:lnTo>
                  <a:pt x="2832519" y="108851"/>
                </a:lnTo>
                <a:lnTo>
                  <a:pt x="2832658" y="104749"/>
                </a:lnTo>
                <a:lnTo>
                  <a:pt x="2832658" y="103543"/>
                </a:lnTo>
                <a:close/>
              </a:path>
              <a:path w="3002279" h="165734">
                <a:moveTo>
                  <a:pt x="2958388" y="162687"/>
                </a:moveTo>
                <a:lnTo>
                  <a:pt x="2955836" y="158140"/>
                </a:lnTo>
                <a:lnTo>
                  <a:pt x="2954210" y="153466"/>
                </a:lnTo>
                <a:lnTo>
                  <a:pt x="2953359" y="148501"/>
                </a:lnTo>
                <a:lnTo>
                  <a:pt x="2953321" y="148145"/>
                </a:lnTo>
                <a:lnTo>
                  <a:pt x="2952800" y="143548"/>
                </a:lnTo>
                <a:lnTo>
                  <a:pt x="2952419" y="136372"/>
                </a:lnTo>
                <a:lnTo>
                  <a:pt x="2952165" y="126301"/>
                </a:lnTo>
                <a:lnTo>
                  <a:pt x="2952077" y="103543"/>
                </a:lnTo>
                <a:lnTo>
                  <a:pt x="2952077" y="77800"/>
                </a:lnTo>
                <a:lnTo>
                  <a:pt x="2951721" y="71704"/>
                </a:lnTo>
                <a:lnTo>
                  <a:pt x="2924708" y="43408"/>
                </a:lnTo>
                <a:lnTo>
                  <a:pt x="2916555" y="42202"/>
                </a:lnTo>
                <a:lnTo>
                  <a:pt x="2906484" y="42202"/>
                </a:lnTo>
                <a:lnTo>
                  <a:pt x="2866136" y="53124"/>
                </a:lnTo>
                <a:lnTo>
                  <a:pt x="2853296" y="78511"/>
                </a:lnTo>
                <a:lnTo>
                  <a:pt x="2872867" y="81127"/>
                </a:lnTo>
                <a:lnTo>
                  <a:pt x="2875000" y="72758"/>
                </a:lnTo>
                <a:lnTo>
                  <a:pt x="2878328" y="66941"/>
                </a:lnTo>
                <a:lnTo>
                  <a:pt x="2882798" y="63690"/>
                </a:lnTo>
                <a:lnTo>
                  <a:pt x="2887268" y="60350"/>
                </a:lnTo>
                <a:lnTo>
                  <a:pt x="2894215" y="58724"/>
                </a:lnTo>
                <a:lnTo>
                  <a:pt x="2913646" y="58724"/>
                </a:lnTo>
                <a:lnTo>
                  <a:pt x="2921228" y="60985"/>
                </a:lnTo>
                <a:lnTo>
                  <a:pt x="2926334" y="65455"/>
                </a:lnTo>
                <a:lnTo>
                  <a:pt x="2930093" y="68795"/>
                </a:lnTo>
                <a:lnTo>
                  <a:pt x="2932011" y="74536"/>
                </a:lnTo>
                <a:lnTo>
                  <a:pt x="2931947" y="85166"/>
                </a:lnTo>
                <a:lnTo>
                  <a:pt x="2931871" y="87934"/>
                </a:lnTo>
                <a:lnTo>
                  <a:pt x="2931871" y="103543"/>
                </a:lnTo>
                <a:lnTo>
                  <a:pt x="2931871" y="119634"/>
                </a:lnTo>
                <a:lnTo>
                  <a:pt x="2930804" y="126301"/>
                </a:lnTo>
                <a:lnTo>
                  <a:pt x="2902585" y="149707"/>
                </a:lnTo>
                <a:lnTo>
                  <a:pt x="2887129" y="149707"/>
                </a:lnTo>
                <a:lnTo>
                  <a:pt x="2881236" y="147929"/>
                </a:lnTo>
                <a:lnTo>
                  <a:pt x="2877197" y="144386"/>
                </a:lnTo>
                <a:lnTo>
                  <a:pt x="2873222" y="140843"/>
                </a:lnTo>
                <a:lnTo>
                  <a:pt x="2871165" y="136372"/>
                </a:lnTo>
                <a:lnTo>
                  <a:pt x="2871165" y="127584"/>
                </a:lnTo>
                <a:lnTo>
                  <a:pt x="2899245" y="111061"/>
                </a:lnTo>
                <a:lnTo>
                  <a:pt x="2909430" y="109435"/>
                </a:lnTo>
                <a:lnTo>
                  <a:pt x="2918269" y="107645"/>
                </a:lnTo>
                <a:lnTo>
                  <a:pt x="2925762" y="105676"/>
                </a:lnTo>
                <a:lnTo>
                  <a:pt x="2931871" y="103543"/>
                </a:lnTo>
                <a:lnTo>
                  <a:pt x="2931871" y="87934"/>
                </a:lnTo>
                <a:lnTo>
                  <a:pt x="2925368" y="89839"/>
                </a:lnTo>
                <a:lnTo>
                  <a:pt x="2917266" y="91617"/>
                </a:lnTo>
                <a:lnTo>
                  <a:pt x="2907563" y="93268"/>
                </a:lnTo>
                <a:lnTo>
                  <a:pt x="2896273" y="94818"/>
                </a:lnTo>
                <a:lnTo>
                  <a:pt x="2888335" y="95732"/>
                </a:lnTo>
                <a:lnTo>
                  <a:pt x="2882442" y="96735"/>
                </a:lnTo>
                <a:lnTo>
                  <a:pt x="2851175" y="120561"/>
                </a:lnTo>
                <a:lnTo>
                  <a:pt x="2849892" y="125882"/>
                </a:lnTo>
                <a:lnTo>
                  <a:pt x="2849892" y="131622"/>
                </a:lnTo>
                <a:lnTo>
                  <a:pt x="2872981" y="162953"/>
                </a:lnTo>
                <a:lnTo>
                  <a:pt x="2890177" y="165303"/>
                </a:lnTo>
                <a:lnTo>
                  <a:pt x="2897975" y="165303"/>
                </a:lnTo>
                <a:lnTo>
                  <a:pt x="2933496" y="148145"/>
                </a:lnTo>
                <a:lnTo>
                  <a:pt x="2934144" y="153670"/>
                </a:lnTo>
                <a:lnTo>
                  <a:pt x="2935490" y="158572"/>
                </a:lnTo>
                <a:lnTo>
                  <a:pt x="2937548" y="162687"/>
                </a:lnTo>
                <a:lnTo>
                  <a:pt x="2958388" y="162687"/>
                </a:lnTo>
                <a:close/>
              </a:path>
              <a:path w="3002279" h="165734">
                <a:moveTo>
                  <a:pt x="3002140" y="0"/>
                </a:moveTo>
                <a:lnTo>
                  <a:pt x="2982150" y="0"/>
                </a:lnTo>
                <a:lnTo>
                  <a:pt x="2982150" y="162687"/>
                </a:lnTo>
                <a:lnTo>
                  <a:pt x="3002140" y="162687"/>
                </a:lnTo>
                <a:lnTo>
                  <a:pt x="3002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bg object 10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3338289" y="15900328"/>
            <a:ext cx="2175781" cy="297521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25794580" y="15901852"/>
            <a:ext cx="1338454" cy="296776"/>
          </a:xfrm>
          <a:custGeom>
            <a:avLst/>
            <a:gdLst/>
            <a:ahLst/>
            <a:cxnLst/>
            <a:rect l="l" t="t" r="r" b="b"/>
            <a:pathLst>
              <a:path w="664209" h="165734">
                <a:moveTo>
                  <a:pt x="56872" y="42193"/>
                </a:moveTo>
                <a:lnTo>
                  <a:pt x="49781" y="42193"/>
                </a:lnTo>
                <a:lnTo>
                  <a:pt x="42679" y="42672"/>
                </a:lnTo>
                <a:lnTo>
                  <a:pt x="9177" y="65089"/>
                </a:lnTo>
                <a:lnTo>
                  <a:pt x="0" y="103888"/>
                </a:lnTo>
                <a:lnTo>
                  <a:pt x="399" y="112665"/>
                </a:lnTo>
                <a:lnTo>
                  <a:pt x="14271" y="148263"/>
                </a:lnTo>
                <a:lnTo>
                  <a:pt x="50703" y="165300"/>
                </a:lnTo>
                <a:lnTo>
                  <a:pt x="60900" y="164208"/>
                </a:lnTo>
                <a:lnTo>
                  <a:pt x="69788" y="160930"/>
                </a:lnTo>
                <a:lnTo>
                  <a:pt x="77359" y="155457"/>
                </a:lnTo>
                <a:lnTo>
                  <a:pt x="82683" y="148919"/>
                </a:lnTo>
                <a:lnTo>
                  <a:pt x="43895" y="148919"/>
                </a:lnTo>
                <a:lnTo>
                  <a:pt x="36378" y="145160"/>
                </a:lnTo>
                <a:lnTo>
                  <a:pt x="20494" y="103888"/>
                </a:lnTo>
                <a:lnTo>
                  <a:pt x="21052" y="92971"/>
                </a:lnTo>
                <a:lnTo>
                  <a:pt x="42761" y="58716"/>
                </a:lnTo>
                <a:lnTo>
                  <a:pt x="102116" y="58716"/>
                </a:lnTo>
                <a:lnTo>
                  <a:pt x="102116" y="58362"/>
                </a:lnTo>
                <a:lnTo>
                  <a:pt x="82260" y="58362"/>
                </a:lnTo>
                <a:lnTo>
                  <a:pt x="78785" y="53610"/>
                </a:lnTo>
                <a:lnTo>
                  <a:pt x="74317" y="49710"/>
                </a:lnTo>
                <a:lnTo>
                  <a:pt x="68786" y="46661"/>
                </a:lnTo>
                <a:lnTo>
                  <a:pt x="63184" y="43682"/>
                </a:lnTo>
                <a:lnTo>
                  <a:pt x="56872" y="42193"/>
                </a:lnTo>
                <a:close/>
              </a:path>
              <a:path w="664209" h="165734">
                <a:moveTo>
                  <a:pt x="102116" y="147784"/>
                </a:moveTo>
                <a:lnTo>
                  <a:pt x="83607" y="147784"/>
                </a:lnTo>
                <a:lnTo>
                  <a:pt x="83607" y="162676"/>
                </a:lnTo>
                <a:lnTo>
                  <a:pt x="102116" y="162676"/>
                </a:lnTo>
                <a:lnTo>
                  <a:pt x="102116" y="147784"/>
                </a:lnTo>
                <a:close/>
              </a:path>
              <a:path w="664209" h="165734">
                <a:moveTo>
                  <a:pt x="102116" y="58716"/>
                </a:moveTo>
                <a:lnTo>
                  <a:pt x="51696" y="58716"/>
                </a:lnTo>
                <a:lnTo>
                  <a:pt x="58236" y="59422"/>
                </a:lnTo>
                <a:lnTo>
                  <a:pt x="64239" y="61544"/>
                </a:lnTo>
                <a:lnTo>
                  <a:pt x="83962" y="105519"/>
                </a:lnTo>
                <a:lnTo>
                  <a:pt x="83390" y="115813"/>
                </a:lnTo>
                <a:lnTo>
                  <a:pt x="61269" y="148919"/>
                </a:lnTo>
                <a:lnTo>
                  <a:pt x="82683" y="148919"/>
                </a:lnTo>
                <a:lnTo>
                  <a:pt x="83607" y="147784"/>
                </a:lnTo>
                <a:lnTo>
                  <a:pt x="102116" y="147784"/>
                </a:lnTo>
                <a:lnTo>
                  <a:pt x="102116" y="58716"/>
                </a:lnTo>
                <a:close/>
              </a:path>
              <a:path w="664209" h="165734">
                <a:moveTo>
                  <a:pt x="102116" y="0"/>
                </a:moveTo>
                <a:lnTo>
                  <a:pt x="82260" y="0"/>
                </a:lnTo>
                <a:lnTo>
                  <a:pt x="82260" y="58362"/>
                </a:lnTo>
                <a:lnTo>
                  <a:pt x="102116" y="58362"/>
                </a:lnTo>
                <a:lnTo>
                  <a:pt x="102116" y="0"/>
                </a:lnTo>
                <a:close/>
              </a:path>
              <a:path w="664209" h="165734">
                <a:moveTo>
                  <a:pt x="181468" y="42193"/>
                </a:moveTo>
                <a:lnTo>
                  <a:pt x="141756" y="58574"/>
                </a:lnTo>
                <a:lnTo>
                  <a:pt x="126439" y="104739"/>
                </a:lnTo>
                <a:lnTo>
                  <a:pt x="127394" y="118302"/>
                </a:lnTo>
                <a:lnTo>
                  <a:pt x="149844" y="156385"/>
                </a:lnTo>
                <a:lnTo>
                  <a:pt x="182603" y="165300"/>
                </a:lnTo>
                <a:lnTo>
                  <a:pt x="192405" y="164686"/>
                </a:lnTo>
                <a:lnTo>
                  <a:pt x="223168" y="148919"/>
                </a:lnTo>
                <a:lnTo>
                  <a:pt x="182745" y="148919"/>
                </a:lnTo>
                <a:lnTo>
                  <a:pt x="175658" y="148268"/>
                </a:lnTo>
                <a:lnTo>
                  <a:pt x="148194" y="118003"/>
                </a:lnTo>
                <a:lnTo>
                  <a:pt x="147075" y="108852"/>
                </a:lnTo>
                <a:lnTo>
                  <a:pt x="234937" y="108852"/>
                </a:lnTo>
                <a:lnTo>
                  <a:pt x="235079" y="104739"/>
                </a:lnTo>
                <a:lnTo>
                  <a:pt x="235079" y="103534"/>
                </a:lnTo>
                <a:lnTo>
                  <a:pt x="234330" y="92471"/>
                </a:lnTo>
                <a:lnTo>
                  <a:pt x="148210" y="92471"/>
                </a:lnTo>
                <a:lnTo>
                  <a:pt x="149219" y="85145"/>
                </a:lnTo>
                <a:lnTo>
                  <a:pt x="172533" y="58574"/>
                </a:lnTo>
                <a:lnTo>
                  <a:pt x="220326" y="58574"/>
                </a:lnTo>
                <a:lnTo>
                  <a:pt x="220116" y="58291"/>
                </a:lnTo>
                <a:lnTo>
                  <a:pt x="212083" y="51258"/>
                </a:lnTo>
                <a:lnTo>
                  <a:pt x="202973" y="46227"/>
                </a:lnTo>
                <a:lnTo>
                  <a:pt x="192772" y="43203"/>
                </a:lnTo>
                <a:lnTo>
                  <a:pt x="181468" y="42193"/>
                </a:lnTo>
                <a:close/>
              </a:path>
              <a:path w="664209" h="165734">
                <a:moveTo>
                  <a:pt x="213805" y="124737"/>
                </a:moveTo>
                <a:lnTo>
                  <a:pt x="190049" y="148919"/>
                </a:lnTo>
                <a:lnTo>
                  <a:pt x="223168" y="148919"/>
                </a:lnTo>
                <a:lnTo>
                  <a:pt x="227474" y="143352"/>
                </a:lnTo>
                <a:lnTo>
                  <a:pt x="231476" y="135826"/>
                </a:lnTo>
                <a:lnTo>
                  <a:pt x="234441" y="127290"/>
                </a:lnTo>
                <a:lnTo>
                  <a:pt x="213805" y="124737"/>
                </a:lnTo>
                <a:close/>
              </a:path>
              <a:path w="664209" h="165734">
                <a:moveTo>
                  <a:pt x="220326" y="58574"/>
                </a:moveTo>
                <a:lnTo>
                  <a:pt x="181752" y="58574"/>
                </a:lnTo>
                <a:lnTo>
                  <a:pt x="188969" y="59303"/>
                </a:lnTo>
                <a:lnTo>
                  <a:pt x="195500" y="61482"/>
                </a:lnTo>
                <a:lnTo>
                  <a:pt x="214018" y="92471"/>
                </a:lnTo>
                <a:lnTo>
                  <a:pt x="234330" y="92471"/>
                </a:lnTo>
                <a:lnTo>
                  <a:pt x="234147" y="89773"/>
                </a:lnTo>
                <a:lnTo>
                  <a:pt x="231347" y="77641"/>
                </a:lnTo>
                <a:lnTo>
                  <a:pt x="226673" y="67145"/>
                </a:lnTo>
                <a:lnTo>
                  <a:pt x="220326" y="58574"/>
                </a:lnTo>
                <a:close/>
              </a:path>
              <a:path w="664209" h="165734">
                <a:moveTo>
                  <a:pt x="300873" y="147926"/>
                </a:moveTo>
                <a:lnTo>
                  <a:pt x="277486" y="147926"/>
                </a:lnTo>
                <a:lnTo>
                  <a:pt x="283990" y="155547"/>
                </a:lnTo>
                <a:lnTo>
                  <a:pt x="291598" y="160974"/>
                </a:lnTo>
                <a:lnTo>
                  <a:pt x="300322" y="164221"/>
                </a:lnTo>
                <a:lnTo>
                  <a:pt x="310177" y="165300"/>
                </a:lnTo>
                <a:lnTo>
                  <a:pt x="320322" y="164274"/>
                </a:lnTo>
                <a:lnTo>
                  <a:pt x="329696" y="161187"/>
                </a:lnTo>
                <a:lnTo>
                  <a:pt x="338299" y="156026"/>
                </a:lnTo>
                <a:lnTo>
                  <a:pt x="345977" y="148919"/>
                </a:lnTo>
                <a:lnTo>
                  <a:pt x="308546" y="148919"/>
                </a:lnTo>
                <a:lnTo>
                  <a:pt x="300927" y="147949"/>
                </a:lnTo>
                <a:close/>
              </a:path>
              <a:path w="664209" h="165734">
                <a:moveTo>
                  <a:pt x="278904" y="0"/>
                </a:moveTo>
                <a:lnTo>
                  <a:pt x="258977" y="0"/>
                </a:lnTo>
                <a:lnTo>
                  <a:pt x="258977" y="162676"/>
                </a:lnTo>
                <a:lnTo>
                  <a:pt x="277486" y="162676"/>
                </a:lnTo>
                <a:lnTo>
                  <a:pt x="277486" y="147926"/>
                </a:lnTo>
                <a:lnTo>
                  <a:pt x="300873" y="147926"/>
                </a:lnTo>
                <a:lnTo>
                  <a:pt x="277632" y="112747"/>
                </a:lnTo>
                <a:lnTo>
                  <a:pt x="277301" y="103676"/>
                </a:lnTo>
                <a:lnTo>
                  <a:pt x="277327" y="101974"/>
                </a:lnTo>
                <a:lnTo>
                  <a:pt x="291777" y="65007"/>
                </a:lnTo>
                <a:lnTo>
                  <a:pt x="309468" y="58574"/>
                </a:lnTo>
                <a:lnTo>
                  <a:pt x="347535" y="58574"/>
                </a:lnTo>
                <a:lnTo>
                  <a:pt x="347140" y="58078"/>
                </a:lnTo>
                <a:lnTo>
                  <a:pt x="278904" y="58078"/>
                </a:lnTo>
                <a:lnTo>
                  <a:pt x="278904" y="0"/>
                </a:lnTo>
                <a:close/>
              </a:path>
              <a:path w="664209" h="165734">
                <a:moveTo>
                  <a:pt x="347535" y="58574"/>
                </a:moveTo>
                <a:lnTo>
                  <a:pt x="318119" y="58574"/>
                </a:lnTo>
                <a:lnTo>
                  <a:pt x="325494" y="62262"/>
                </a:lnTo>
                <a:lnTo>
                  <a:pt x="331593" y="69566"/>
                </a:lnTo>
                <a:lnTo>
                  <a:pt x="340741" y="103676"/>
                </a:lnTo>
                <a:lnTo>
                  <a:pt x="340143" y="114217"/>
                </a:lnTo>
                <a:lnTo>
                  <a:pt x="317268" y="148919"/>
                </a:lnTo>
                <a:lnTo>
                  <a:pt x="345977" y="148919"/>
                </a:lnTo>
                <a:lnTo>
                  <a:pt x="361052" y="103676"/>
                </a:lnTo>
                <a:lnTo>
                  <a:pt x="361056" y="92748"/>
                </a:lnTo>
                <a:lnTo>
                  <a:pt x="359959" y="85522"/>
                </a:lnTo>
                <a:lnTo>
                  <a:pt x="357618" y="78005"/>
                </a:lnTo>
                <a:lnTo>
                  <a:pt x="355207" y="70559"/>
                </a:lnTo>
                <a:lnTo>
                  <a:pt x="351945" y="64177"/>
                </a:lnTo>
                <a:lnTo>
                  <a:pt x="347535" y="58574"/>
                </a:lnTo>
                <a:close/>
              </a:path>
              <a:path w="664209" h="165734">
                <a:moveTo>
                  <a:pt x="318474" y="42193"/>
                </a:moveTo>
                <a:lnTo>
                  <a:pt x="311241" y="42193"/>
                </a:lnTo>
                <a:lnTo>
                  <a:pt x="301840" y="43189"/>
                </a:lnTo>
                <a:lnTo>
                  <a:pt x="293317" y="46173"/>
                </a:lnTo>
                <a:lnTo>
                  <a:pt x="285672" y="51138"/>
                </a:lnTo>
                <a:lnTo>
                  <a:pt x="278904" y="58078"/>
                </a:lnTo>
                <a:lnTo>
                  <a:pt x="347140" y="58078"/>
                </a:lnTo>
                <a:lnTo>
                  <a:pt x="343578" y="53610"/>
                </a:lnTo>
                <a:lnTo>
                  <a:pt x="338259" y="49497"/>
                </a:lnTo>
                <a:lnTo>
                  <a:pt x="325353" y="43682"/>
                </a:lnTo>
                <a:lnTo>
                  <a:pt x="318474" y="42193"/>
                </a:lnTo>
                <a:close/>
              </a:path>
              <a:path w="664209" h="165734">
                <a:moveTo>
                  <a:pt x="405060" y="0"/>
                </a:moveTo>
                <a:lnTo>
                  <a:pt x="385133" y="0"/>
                </a:lnTo>
                <a:lnTo>
                  <a:pt x="385133" y="22976"/>
                </a:lnTo>
                <a:lnTo>
                  <a:pt x="405060" y="22976"/>
                </a:lnTo>
                <a:lnTo>
                  <a:pt x="405060" y="0"/>
                </a:lnTo>
                <a:close/>
              </a:path>
              <a:path w="664209" h="165734">
                <a:moveTo>
                  <a:pt x="405060" y="44817"/>
                </a:moveTo>
                <a:lnTo>
                  <a:pt x="385133" y="44817"/>
                </a:lnTo>
                <a:lnTo>
                  <a:pt x="385133" y="162676"/>
                </a:lnTo>
                <a:lnTo>
                  <a:pt x="405060" y="162676"/>
                </a:lnTo>
                <a:lnTo>
                  <a:pt x="405060" y="44817"/>
                </a:lnTo>
                <a:close/>
              </a:path>
              <a:path w="664209" h="165734">
                <a:moveTo>
                  <a:pt x="484909" y="42193"/>
                </a:moveTo>
                <a:lnTo>
                  <a:pt x="477818" y="42193"/>
                </a:lnTo>
                <a:lnTo>
                  <a:pt x="470715" y="42672"/>
                </a:lnTo>
                <a:lnTo>
                  <a:pt x="437214" y="65089"/>
                </a:lnTo>
                <a:lnTo>
                  <a:pt x="428036" y="103888"/>
                </a:lnTo>
                <a:lnTo>
                  <a:pt x="428436" y="112665"/>
                </a:lnTo>
                <a:lnTo>
                  <a:pt x="442307" y="148263"/>
                </a:lnTo>
                <a:lnTo>
                  <a:pt x="478739" y="165300"/>
                </a:lnTo>
                <a:lnTo>
                  <a:pt x="488937" y="164208"/>
                </a:lnTo>
                <a:lnTo>
                  <a:pt x="497824" y="160930"/>
                </a:lnTo>
                <a:lnTo>
                  <a:pt x="505395" y="155457"/>
                </a:lnTo>
                <a:lnTo>
                  <a:pt x="510720" y="148919"/>
                </a:lnTo>
                <a:lnTo>
                  <a:pt x="471932" y="148919"/>
                </a:lnTo>
                <a:lnTo>
                  <a:pt x="464415" y="145160"/>
                </a:lnTo>
                <a:lnTo>
                  <a:pt x="448530" y="103888"/>
                </a:lnTo>
                <a:lnTo>
                  <a:pt x="449089" y="92971"/>
                </a:lnTo>
                <a:lnTo>
                  <a:pt x="470797" y="58716"/>
                </a:lnTo>
                <a:lnTo>
                  <a:pt x="530152" y="58716"/>
                </a:lnTo>
                <a:lnTo>
                  <a:pt x="530152" y="58362"/>
                </a:lnTo>
                <a:lnTo>
                  <a:pt x="510296" y="58362"/>
                </a:lnTo>
                <a:lnTo>
                  <a:pt x="506821" y="53610"/>
                </a:lnTo>
                <a:lnTo>
                  <a:pt x="502354" y="49710"/>
                </a:lnTo>
                <a:lnTo>
                  <a:pt x="496823" y="46661"/>
                </a:lnTo>
                <a:lnTo>
                  <a:pt x="491220" y="43682"/>
                </a:lnTo>
                <a:lnTo>
                  <a:pt x="484909" y="42193"/>
                </a:lnTo>
                <a:close/>
              </a:path>
              <a:path w="664209" h="165734">
                <a:moveTo>
                  <a:pt x="530152" y="147784"/>
                </a:moveTo>
                <a:lnTo>
                  <a:pt x="511644" y="147784"/>
                </a:lnTo>
                <a:lnTo>
                  <a:pt x="511644" y="162676"/>
                </a:lnTo>
                <a:lnTo>
                  <a:pt x="530152" y="162676"/>
                </a:lnTo>
                <a:lnTo>
                  <a:pt x="530152" y="147784"/>
                </a:lnTo>
                <a:close/>
              </a:path>
              <a:path w="664209" h="165734">
                <a:moveTo>
                  <a:pt x="530152" y="58716"/>
                </a:moveTo>
                <a:lnTo>
                  <a:pt x="479732" y="58716"/>
                </a:lnTo>
                <a:lnTo>
                  <a:pt x="486273" y="59422"/>
                </a:lnTo>
                <a:lnTo>
                  <a:pt x="492275" y="61544"/>
                </a:lnTo>
                <a:lnTo>
                  <a:pt x="511998" y="105519"/>
                </a:lnTo>
                <a:lnTo>
                  <a:pt x="511426" y="115813"/>
                </a:lnTo>
                <a:lnTo>
                  <a:pt x="489306" y="148919"/>
                </a:lnTo>
                <a:lnTo>
                  <a:pt x="510720" y="148919"/>
                </a:lnTo>
                <a:lnTo>
                  <a:pt x="511644" y="147784"/>
                </a:lnTo>
                <a:lnTo>
                  <a:pt x="530152" y="147784"/>
                </a:lnTo>
                <a:lnTo>
                  <a:pt x="530152" y="58716"/>
                </a:lnTo>
                <a:close/>
              </a:path>
              <a:path w="664209" h="165734">
                <a:moveTo>
                  <a:pt x="530152" y="0"/>
                </a:moveTo>
                <a:lnTo>
                  <a:pt x="510296" y="0"/>
                </a:lnTo>
                <a:lnTo>
                  <a:pt x="510296" y="58362"/>
                </a:lnTo>
                <a:lnTo>
                  <a:pt x="530152" y="58362"/>
                </a:lnTo>
                <a:lnTo>
                  <a:pt x="530152" y="0"/>
                </a:lnTo>
                <a:close/>
              </a:path>
              <a:path w="664209" h="165734">
                <a:moveTo>
                  <a:pt x="609008" y="42193"/>
                </a:moveTo>
                <a:lnTo>
                  <a:pt x="571920" y="55312"/>
                </a:lnTo>
                <a:lnTo>
                  <a:pt x="553696" y="103747"/>
                </a:lnTo>
                <a:lnTo>
                  <a:pt x="554653" y="117814"/>
                </a:lnTo>
                <a:lnTo>
                  <a:pt x="577217" y="156415"/>
                </a:lnTo>
                <a:lnTo>
                  <a:pt x="609008" y="165300"/>
                </a:lnTo>
                <a:lnTo>
                  <a:pt x="616563" y="164859"/>
                </a:lnTo>
                <a:lnTo>
                  <a:pt x="649372" y="148919"/>
                </a:lnTo>
                <a:lnTo>
                  <a:pt x="609008" y="148919"/>
                </a:lnTo>
                <a:lnTo>
                  <a:pt x="601825" y="148213"/>
                </a:lnTo>
                <a:lnTo>
                  <a:pt x="574873" y="114358"/>
                </a:lnTo>
                <a:lnTo>
                  <a:pt x="574261" y="103747"/>
                </a:lnTo>
                <a:lnTo>
                  <a:pt x="574873" y="93136"/>
                </a:lnTo>
                <a:lnTo>
                  <a:pt x="601828" y="59420"/>
                </a:lnTo>
                <a:lnTo>
                  <a:pt x="609008" y="58716"/>
                </a:lnTo>
                <a:lnTo>
                  <a:pt x="649213" y="58716"/>
                </a:lnTo>
                <a:lnTo>
                  <a:pt x="648720" y="58078"/>
                </a:lnTo>
                <a:lnTo>
                  <a:pt x="640451" y="51138"/>
                </a:lnTo>
                <a:lnTo>
                  <a:pt x="631071" y="46173"/>
                </a:lnTo>
                <a:lnTo>
                  <a:pt x="620588" y="43189"/>
                </a:lnTo>
                <a:lnTo>
                  <a:pt x="609008" y="42193"/>
                </a:lnTo>
                <a:close/>
              </a:path>
              <a:path w="664209" h="165734">
                <a:moveTo>
                  <a:pt x="649213" y="58716"/>
                </a:moveTo>
                <a:lnTo>
                  <a:pt x="609008" y="58716"/>
                </a:lnTo>
                <a:lnTo>
                  <a:pt x="616055" y="59421"/>
                </a:lnTo>
                <a:lnTo>
                  <a:pt x="622517" y="61535"/>
                </a:lnTo>
                <a:lnTo>
                  <a:pt x="643554" y="102116"/>
                </a:lnTo>
                <a:lnTo>
                  <a:pt x="643578" y="103747"/>
                </a:lnTo>
                <a:lnTo>
                  <a:pt x="642991" y="113958"/>
                </a:lnTo>
                <a:lnTo>
                  <a:pt x="616094" y="148214"/>
                </a:lnTo>
                <a:lnTo>
                  <a:pt x="609008" y="148919"/>
                </a:lnTo>
                <a:lnTo>
                  <a:pt x="649372" y="148919"/>
                </a:lnTo>
                <a:lnTo>
                  <a:pt x="663683" y="112886"/>
                </a:lnTo>
                <a:lnTo>
                  <a:pt x="664109" y="102116"/>
                </a:lnTo>
                <a:lnTo>
                  <a:pt x="663150" y="88833"/>
                </a:lnTo>
                <a:lnTo>
                  <a:pt x="660270" y="77065"/>
                </a:lnTo>
                <a:lnTo>
                  <a:pt x="655463" y="66814"/>
                </a:lnTo>
                <a:lnTo>
                  <a:pt x="649213" y="58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bg object 10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7414200" y="15977406"/>
            <a:ext cx="218635" cy="220442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7929352" y="15901851"/>
            <a:ext cx="307090" cy="295997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8521956" y="15900328"/>
            <a:ext cx="2668926" cy="373710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7002140" y="16387942"/>
            <a:ext cx="3198796" cy="297521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0512315" y="16465021"/>
            <a:ext cx="460133" cy="220442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1310263" y="16389465"/>
            <a:ext cx="307090" cy="295997"/>
          </a:xfrm>
          <a:prstGeom prst="rect">
            <a:avLst/>
          </a:prstGeom>
        </p:spPr>
      </p:pic>
      <p:sp>
        <p:nvSpPr>
          <p:cNvPr id="113" name="bg object 113"/>
          <p:cNvSpPr/>
          <p:nvPr/>
        </p:nvSpPr>
        <p:spPr>
          <a:xfrm>
            <a:off x="21943864" y="16389477"/>
            <a:ext cx="4162515" cy="296776"/>
          </a:xfrm>
          <a:custGeom>
            <a:avLst/>
            <a:gdLst/>
            <a:ahLst/>
            <a:cxnLst/>
            <a:rect l="l" t="t" r="r" b="b"/>
            <a:pathLst>
              <a:path w="2065654" h="165734">
                <a:moveTo>
                  <a:pt x="159702" y="162674"/>
                </a:moveTo>
                <a:lnTo>
                  <a:pt x="159613" y="80492"/>
                </a:lnTo>
                <a:lnTo>
                  <a:pt x="159105" y="72351"/>
                </a:lnTo>
                <a:lnTo>
                  <a:pt x="157327" y="64236"/>
                </a:lnTo>
                <a:lnTo>
                  <a:pt x="155270" y="59499"/>
                </a:lnTo>
                <a:lnTo>
                  <a:pt x="154368" y="57416"/>
                </a:lnTo>
                <a:lnTo>
                  <a:pt x="123253" y="42189"/>
                </a:lnTo>
                <a:lnTo>
                  <a:pt x="112598" y="43484"/>
                </a:lnTo>
                <a:lnTo>
                  <a:pt x="102984" y="47358"/>
                </a:lnTo>
                <a:lnTo>
                  <a:pt x="94411" y="53797"/>
                </a:lnTo>
                <a:lnTo>
                  <a:pt x="86868" y="62826"/>
                </a:lnTo>
                <a:lnTo>
                  <a:pt x="85712" y="59499"/>
                </a:lnTo>
                <a:lnTo>
                  <a:pt x="62331" y="42189"/>
                </a:lnTo>
                <a:lnTo>
                  <a:pt x="45745" y="42189"/>
                </a:lnTo>
                <a:lnTo>
                  <a:pt x="17868" y="61417"/>
                </a:lnTo>
                <a:lnTo>
                  <a:pt x="17868" y="44894"/>
                </a:lnTo>
                <a:lnTo>
                  <a:pt x="0" y="44894"/>
                </a:lnTo>
                <a:lnTo>
                  <a:pt x="0" y="162674"/>
                </a:lnTo>
                <a:lnTo>
                  <a:pt x="20002" y="162674"/>
                </a:lnTo>
                <a:lnTo>
                  <a:pt x="20002" y="90843"/>
                </a:lnTo>
                <a:lnTo>
                  <a:pt x="21056" y="82613"/>
                </a:lnTo>
                <a:lnTo>
                  <a:pt x="25311" y="71196"/>
                </a:lnTo>
                <a:lnTo>
                  <a:pt x="28790" y="66878"/>
                </a:lnTo>
                <a:lnTo>
                  <a:pt x="33616" y="63969"/>
                </a:lnTo>
                <a:lnTo>
                  <a:pt x="37680" y="61417"/>
                </a:lnTo>
                <a:lnTo>
                  <a:pt x="38366" y="60985"/>
                </a:lnTo>
                <a:lnTo>
                  <a:pt x="43548" y="59499"/>
                </a:lnTo>
                <a:lnTo>
                  <a:pt x="56591" y="59499"/>
                </a:lnTo>
                <a:lnTo>
                  <a:pt x="61912" y="61696"/>
                </a:lnTo>
                <a:lnTo>
                  <a:pt x="66382" y="67792"/>
                </a:lnTo>
                <a:lnTo>
                  <a:pt x="68427" y="70561"/>
                </a:lnTo>
                <a:lnTo>
                  <a:pt x="69989" y="77228"/>
                </a:lnTo>
                <a:lnTo>
                  <a:pt x="69989" y="162674"/>
                </a:lnTo>
                <a:lnTo>
                  <a:pt x="89992" y="162674"/>
                </a:lnTo>
                <a:lnTo>
                  <a:pt x="89992" y="94246"/>
                </a:lnTo>
                <a:lnTo>
                  <a:pt x="90512" y="85763"/>
                </a:lnTo>
                <a:lnTo>
                  <a:pt x="110553" y="59499"/>
                </a:lnTo>
                <a:lnTo>
                  <a:pt x="123393" y="59499"/>
                </a:lnTo>
                <a:lnTo>
                  <a:pt x="139776" y="80492"/>
                </a:lnTo>
                <a:lnTo>
                  <a:pt x="139776" y="162674"/>
                </a:lnTo>
                <a:lnTo>
                  <a:pt x="159702" y="162674"/>
                </a:lnTo>
                <a:close/>
              </a:path>
              <a:path w="2065654" h="165734">
                <a:moveTo>
                  <a:pt x="208978" y="44894"/>
                </a:moveTo>
                <a:lnTo>
                  <a:pt x="189052" y="44894"/>
                </a:lnTo>
                <a:lnTo>
                  <a:pt x="189052" y="162674"/>
                </a:lnTo>
                <a:lnTo>
                  <a:pt x="208978" y="162674"/>
                </a:lnTo>
                <a:lnTo>
                  <a:pt x="208978" y="44894"/>
                </a:lnTo>
                <a:close/>
              </a:path>
              <a:path w="2065654" h="165734">
                <a:moveTo>
                  <a:pt x="208978" y="0"/>
                </a:moveTo>
                <a:lnTo>
                  <a:pt x="189052" y="0"/>
                </a:lnTo>
                <a:lnTo>
                  <a:pt x="189052" y="22974"/>
                </a:lnTo>
                <a:lnTo>
                  <a:pt x="208978" y="22974"/>
                </a:lnTo>
                <a:lnTo>
                  <a:pt x="208978" y="0"/>
                </a:lnTo>
                <a:close/>
              </a:path>
              <a:path w="2065654" h="165734">
                <a:moveTo>
                  <a:pt x="328968" y="121259"/>
                </a:moveTo>
                <a:lnTo>
                  <a:pt x="299504" y="96367"/>
                </a:lnTo>
                <a:lnTo>
                  <a:pt x="271741" y="88569"/>
                </a:lnTo>
                <a:lnTo>
                  <a:pt x="265861" y="86868"/>
                </a:lnTo>
                <a:lnTo>
                  <a:pt x="260400" y="84747"/>
                </a:lnTo>
                <a:lnTo>
                  <a:pt x="257848" y="82969"/>
                </a:lnTo>
                <a:lnTo>
                  <a:pt x="256209" y="80772"/>
                </a:lnTo>
                <a:lnTo>
                  <a:pt x="254584" y="78714"/>
                </a:lnTo>
                <a:lnTo>
                  <a:pt x="253796" y="76377"/>
                </a:lnTo>
                <a:lnTo>
                  <a:pt x="253796" y="69710"/>
                </a:lnTo>
                <a:lnTo>
                  <a:pt x="255714" y="66167"/>
                </a:lnTo>
                <a:lnTo>
                  <a:pt x="259689" y="63182"/>
                </a:lnTo>
                <a:lnTo>
                  <a:pt x="263588" y="60134"/>
                </a:lnTo>
                <a:lnTo>
                  <a:pt x="270116" y="58572"/>
                </a:lnTo>
                <a:lnTo>
                  <a:pt x="287058" y="58572"/>
                </a:lnTo>
                <a:lnTo>
                  <a:pt x="293090" y="60274"/>
                </a:lnTo>
                <a:lnTo>
                  <a:pt x="301599" y="67081"/>
                </a:lnTo>
                <a:lnTo>
                  <a:pt x="304152" y="71831"/>
                </a:lnTo>
                <a:lnTo>
                  <a:pt x="305066" y="77939"/>
                </a:lnTo>
                <a:lnTo>
                  <a:pt x="324573" y="75234"/>
                </a:lnTo>
                <a:lnTo>
                  <a:pt x="295211" y="43535"/>
                </a:lnTo>
                <a:lnTo>
                  <a:pt x="287134" y="42189"/>
                </a:lnTo>
                <a:lnTo>
                  <a:pt x="271741" y="42189"/>
                </a:lnTo>
                <a:lnTo>
                  <a:pt x="266001" y="42976"/>
                </a:lnTo>
                <a:lnTo>
                  <a:pt x="260604" y="44602"/>
                </a:lnTo>
                <a:lnTo>
                  <a:pt x="255219" y="46164"/>
                </a:lnTo>
                <a:lnTo>
                  <a:pt x="251040" y="48082"/>
                </a:lnTo>
                <a:lnTo>
                  <a:pt x="247916" y="50419"/>
                </a:lnTo>
                <a:lnTo>
                  <a:pt x="243738" y="53327"/>
                </a:lnTo>
                <a:lnTo>
                  <a:pt x="240474" y="57086"/>
                </a:lnTo>
                <a:lnTo>
                  <a:pt x="238061" y="61556"/>
                </a:lnTo>
                <a:lnTo>
                  <a:pt x="235724" y="66027"/>
                </a:lnTo>
                <a:lnTo>
                  <a:pt x="234518" y="70916"/>
                </a:lnTo>
                <a:lnTo>
                  <a:pt x="234518" y="81902"/>
                </a:lnTo>
                <a:lnTo>
                  <a:pt x="263601" y="107594"/>
                </a:lnTo>
                <a:lnTo>
                  <a:pt x="293090" y="115519"/>
                </a:lnTo>
                <a:lnTo>
                  <a:pt x="299897" y="117716"/>
                </a:lnTo>
                <a:lnTo>
                  <a:pt x="302590" y="119494"/>
                </a:lnTo>
                <a:lnTo>
                  <a:pt x="306489" y="122110"/>
                </a:lnTo>
                <a:lnTo>
                  <a:pt x="308483" y="125653"/>
                </a:lnTo>
                <a:lnTo>
                  <a:pt x="308483" y="135166"/>
                </a:lnTo>
                <a:lnTo>
                  <a:pt x="306273" y="139560"/>
                </a:lnTo>
                <a:lnTo>
                  <a:pt x="301815" y="143319"/>
                </a:lnTo>
                <a:lnTo>
                  <a:pt x="297408" y="147078"/>
                </a:lnTo>
                <a:lnTo>
                  <a:pt x="290601" y="148920"/>
                </a:lnTo>
                <a:lnTo>
                  <a:pt x="272313" y="148920"/>
                </a:lnTo>
                <a:lnTo>
                  <a:pt x="265214" y="146786"/>
                </a:lnTo>
                <a:lnTo>
                  <a:pt x="255079" y="138353"/>
                </a:lnTo>
                <a:lnTo>
                  <a:pt x="252031" y="132321"/>
                </a:lnTo>
                <a:lnTo>
                  <a:pt x="250888" y="124383"/>
                </a:lnTo>
                <a:lnTo>
                  <a:pt x="231178" y="127508"/>
                </a:lnTo>
                <a:lnTo>
                  <a:pt x="253199" y="159969"/>
                </a:lnTo>
                <a:lnTo>
                  <a:pt x="281533" y="165303"/>
                </a:lnTo>
                <a:lnTo>
                  <a:pt x="290753" y="165303"/>
                </a:lnTo>
                <a:lnTo>
                  <a:pt x="299046" y="163741"/>
                </a:lnTo>
                <a:lnTo>
                  <a:pt x="306349" y="160477"/>
                </a:lnTo>
                <a:lnTo>
                  <a:pt x="313728" y="157289"/>
                </a:lnTo>
                <a:lnTo>
                  <a:pt x="319328" y="152742"/>
                </a:lnTo>
                <a:lnTo>
                  <a:pt x="321818" y="148920"/>
                </a:lnTo>
                <a:lnTo>
                  <a:pt x="323202" y="146786"/>
                </a:lnTo>
                <a:lnTo>
                  <a:pt x="327050" y="140982"/>
                </a:lnTo>
                <a:lnTo>
                  <a:pt x="328968" y="134734"/>
                </a:lnTo>
                <a:lnTo>
                  <a:pt x="328968" y="121259"/>
                </a:lnTo>
                <a:close/>
              </a:path>
              <a:path w="2065654" h="165734">
                <a:moveTo>
                  <a:pt x="512851" y="162674"/>
                </a:moveTo>
                <a:lnTo>
                  <a:pt x="512775" y="80492"/>
                </a:lnTo>
                <a:lnTo>
                  <a:pt x="491934" y="44627"/>
                </a:lnTo>
                <a:lnTo>
                  <a:pt x="476402" y="42189"/>
                </a:lnTo>
                <a:lnTo>
                  <a:pt x="465747" y="43484"/>
                </a:lnTo>
                <a:lnTo>
                  <a:pt x="456133" y="47358"/>
                </a:lnTo>
                <a:lnTo>
                  <a:pt x="447560" y="53797"/>
                </a:lnTo>
                <a:lnTo>
                  <a:pt x="440016" y="62826"/>
                </a:lnTo>
                <a:lnTo>
                  <a:pt x="438861" y="59499"/>
                </a:lnTo>
                <a:lnTo>
                  <a:pt x="415480" y="42189"/>
                </a:lnTo>
                <a:lnTo>
                  <a:pt x="398894" y="42189"/>
                </a:lnTo>
                <a:lnTo>
                  <a:pt x="371017" y="61417"/>
                </a:lnTo>
                <a:lnTo>
                  <a:pt x="371017" y="44894"/>
                </a:lnTo>
                <a:lnTo>
                  <a:pt x="353148" y="44894"/>
                </a:lnTo>
                <a:lnTo>
                  <a:pt x="353148" y="162674"/>
                </a:lnTo>
                <a:lnTo>
                  <a:pt x="373151" y="162674"/>
                </a:lnTo>
                <a:lnTo>
                  <a:pt x="373151" y="90843"/>
                </a:lnTo>
                <a:lnTo>
                  <a:pt x="374218" y="82613"/>
                </a:lnTo>
                <a:lnTo>
                  <a:pt x="378472" y="71196"/>
                </a:lnTo>
                <a:lnTo>
                  <a:pt x="381939" y="66878"/>
                </a:lnTo>
                <a:lnTo>
                  <a:pt x="386765" y="63969"/>
                </a:lnTo>
                <a:lnTo>
                  <a:pt x="390842" y="61417"/>
                </a:lnTo>
                <a:lnTo>
                  <a:pt x="391515" y="60985"/>
                </a:lnTo>
                <a:lnTo>
                  <a:pt x="396697" y="59499"/>
                </a:lnTo>
                <a:lnTo>
                  <a:pt x="409740" y="59499"/>
                </a:lnTo>
                <a:lnTo>
                  <a:pt x="415061" y="61696"/>
                </a:lnTo>
                <a:lnTo>
                  <a:pt x="421513" y="70561"/>
                </a:lnTo>
                <a:lnTo>
                  <a:pt x="423138" y="77228"/>
                </a:lnTo>
                <a:lnTo>
                  <a:pt x="423138" y="162674"/>
                </a:lnTo>
                <a:lnTo>
                  <a:pt x="443141" y="162674"/>
                </a:lnTo>
                <a:lnTo>
                  <a:pt x="443141" y="94246"/>
                </a:lnTo>
                <a:lnTo>
                  <a:pt x="443661" y="85763"/>
                </a:lnTo>
                <a:lnTo>
                  <a:pt x="463702" y="59499"/>
                </a:lnTo>
                <a:lnTo>
                  <a:pt x="476542" y="59499"/>
                </a:lnTo>
                <a:lnTo>
                  <a:pt x="492925" y="80492"/>
                </a:lnTo>
                <a:lnTo>
                  <a:pt x="492925" y="162674"/>
                </a:lnTo>
                <a:lnTo>
                  <a:pt x="512851" y="162674"/>
                </a:lnTo>
                <a:close/>
              </a:path>
              <a:path w="2065654" h="165734">
                <a:moveTo>
                  <a:pt x="643826" y="162674"/>
                </a:moveTo>
                <a:lnTo>
                  <a:pt x="641273" y="158140"/>
                </a:lnTo>
                <a:lnTo>
                  <a:pt x="639648" y="153454"/>
                </a:lnTo>
                <a:lnTo>
                  <a:pt x="638797" y="148488"/>
                </a:lnTo>
                <a:lnTo>
                  <a:pt x="638759" y="148145"/>
                </a:lnTo>
                <a:lnTo>
                  <a:pt x="638238" y="143548"/>
                </a:lnTo>
                <a:lnTo>
                  <a:pt x="637857" y="136372"/>
                </a:lnTo>
                <a:lnTo>
                  <a:pt x="637603" y="126301"/>
                </a:lnTo>
                <a:lnTo>
                  <a:pt x="637514" y="103530"/>
                </a:lnTo>
                <a:lnTo>
                  <a:pt x="637514" y="77787"/>
                </a:lnTo>
                <a:lnTo>
                  <a:pt x="637159" y="71691"/>
                </a:lnTo>
                <a:lnTo>
                  <a:pt x="610146" y="43395"/>
                </a:lnTo>
                <a:lnTo>
                  <a:pt x="601992" y="42189"/>
                </a:lnTo>
                <a:lnTo>
                  <a:pt x="591921" y="42189"/>
                </a:lnTo>
                <a:lnTo>
                  <a:pt x="551573" y="53111"/>
                </a:lnTo>
                <a:lnTo>
                  <a:pt x="538734" y="78498"/>
                </a:lnTo>
                <a:lnTo>
                  <a:pt x="558304" y="81127"/>
                </a:lnTo>
                <a:lnTo>
                  <a:pt x="560438" y="72758"/>
                </a:lnTo>
                <a:lnTo>
                  <a:pt x="563765" y="66941"/>
                </a:lnTo>
                <a:lnTo>
                  <a:pt x="568236" y="63677"/>
                </a:lnTo>
                <a:lnTo>
                  <a:pt x="572706" y="60350"/>
                </a:lnTo>
                <a:lnTo>
                  <a:pt x="579653" y="58712"/>
                </a:lnTo>
                <a:lnTo>
                  <a:pt x="599084" y="58712"/>
                </a:lnTo>
                <a:lnTo>
                  <a:pt x="606666" y="60985"/>
                </a:lnTo>
                <a:lnTo>
                  <a:pt x="611771" y="65455"/>
                </a:lnTo>
                <a:lnTo>
                  <a:pt x="615530" y="68783"/>
                </a:lnTo>
                <a:lnTo>
                  <a:pt x="617448" y="74536"/>
                </a:lnTo>
                <a:lnTo>
                  <a:pt x="617372" y="85166"/>
                </a:lnTo>
                <a:lnTo>
                  <a:pt x="617308" y="87934"/>
                </a:lnTo>
                <a:lnTo>
                  <a:pt x="617308" y="103530"/>
                </a:lnTo>
                <a:lnTo>
                  <a:pt x="617308" y="119634"/>
                </a:lnTo>
                <a:lnTo>
                  <a:pt x="616242" y="126301"/>
                </a:lnTo>
                <a:lnTo>
                  <a:pt x="588022" y="149694"/>
                </a:lnTo>
                <a:lnTo>
                  <a:pt x="572554" y="149694"/>
                </a:lnTo>
                <a:lnTo>
                  <a:pt x="566674" y="147929"/>
                </a:lnTo>
                <a:lnTo>
                  <a:pt x="562635" y="144386"/>
                </a:lnTo>
                <a:lnTo>
                  <a:pt x="558660" y="140830"/>
                </a:lnTo>
                <a:lnTo>
                  <a:pt x="556602" y="136372"/>
                </a:lnTo>
                <a:lnTo>
                  <a:pt x="556602" y="127571"/>
                </a:lnTo>
                <a:lnTo>
                  <a:pt x="584682" y="111048"/>
                </a:lnTo>
                <a:lnTo>
                  <a:pt x="594868" y="109423"/>
                </a:lnTo>
                <a:lnTo>
                  <a:pt x="603707" y="107632"/>
                </a:lnTo>
                <a:lnTo>
                  <a:pt x="611187" y="105676"/>
                </a:lnTo>
                <a:lnTo>
                  <a:pt x="617308" y="103530"/>
                </a:lnTo>
                <a:lnTo>
                  <a:pt x="617308" y="87934"/>
                </a:lnTo>
                <a:lnTo>
                  <a:pt x="610806" y="89839"/>
                </a:lnTo>
                <a:lnTo>
                  <a:pt x="602703" y="91617"/>
                </a:lnTo>
                <a:lnTo>
                  <a:pt x="592988" y="93268"/>
                </a:lnTo>
                <a:lnTo>
                  <a:pt x="581710" y="94818"/>
                </a:lnTo>
                <a:lnTo>
                  <a:pt x="573760" y="95732"/>
                </a:lnTo>
                <a:lnTo>
                  <a:pt x="567880" y="96723"/>
                </a:lnTo>
                <a:lnTo>
                  <a:pt x="536613" y="120548"/>
                </a:lnTo>
                <a:lnTo>
                  <a:pt x="535330" y="125869"/>
                </a:lnTo>
                <a:lnTo>
                  <a:pt x="535330" y="131622"/>
                </a:lnTo>
                <a:lnTo>
                  <a:pt x="558419" y="162953"/>
                </a:lnTo>
                <a:lnTo>
                  <a:pt x="575614" y="165303"/>
                </a:lnTo>
                <a:lnTo>
                  <a:pt x="583412" y="165303"/>
                </a:lnTo>
                <a:lnTo>
                  <a:pt x="590791" y="164020"/>
                </a:lnTo>
                <a:lnTo>
                  <a:pt x="604469" y="158851"/>
                </a:lnTo>
                <a:lnTo>
                  <a:pt x="611568" y="154444"/>
                </a:lnTo>
                <a:lnTo>
                  <a:pt x="617118" y="149694"/>
                </a:lnTo>
                <a:lnTo>
                  <a:pt x="618934" y="148145"/>
                </a:lnTo>
                <a:lnTo>
                  <a:pt x="619582" y="153670"/>
                </a:lnTo>
                <a:lnTo>
                  <a:pt x="620928" y="158559"/>
                </a:lnTo>
                <a:lnTo>
                  <a:pt x="622985" y="162674"/>
                </a:lnTo>
                <a:lnTo>
                  <a:pt x="643826" y="162674"/>
                </a:lnTo>
                <a:close/>
              </a:path>
              <a:path w="2065654" h="165734">
                <a:moveTo>
                  <a:pt x="1463154" y="139928"/>
                </a:moveTo>
                <a:lnTo>
                  <a:pt x="1440408" y="139928"/>
                </a:lnTo>
                <a:lnTo>
                  <a:pt x="1440408" y="162674"/>
                </a:lnTo>
                <a:lnTo>
                  <a:pt x="1463154" y="162674"/>
                </a:lnTo>
                <a:lnTo>
                  <a:pt x="1463154" y="139928"/>
                </a:lnTo>
                <a:close/>
              </a:path>
              <a:path w="2065654" h="165734">
                <a:moveTo>
                  <a:pt x="1759089" y="143459"/>
                </a:moveTo>
                <a:lnTo>
                  <a:pt x="1659242" y="143459"/>
                </a:lnTo>
                <a:lnTo>
                  <a:pt x="1659242" y="88150"/>
                </a:lnTo>
                <a:lnTo>
                  <a:pt x="1749234" y="88150"/>
                </a:lnTo>
                <a:lnTo>
                  <a:pt x="1749234" y="69075"/>
                </a:lnTo>
                <a:lnTo>
                  <a:pt x="1659242" y="69075"/>
                </a:lnTo>
                <a:lnTo>
                  <a:pt x="1659242" y="19215"/>
                </a:lnTo>
                <a:lnTo>
                  <a:pt x="1755330" y="19215"/>
                </a:lnTo>
                <a:lnTo>
                  <a:pt x="1755330" y="0"/>
                </a:lnTo>
                <a:lnTo>
                  <a:pt x="1637753" y="0"/>
                </a:lnTo>
                <a:lnTo>
                  <a:pt x="1637753" y="162674"/>
                </a:lnTo>
                <a:lnTo>
                  <a:pt x="1759089" y="162674"/>
                </a:lnTo>
                <a:lnTo>
                  <a:pt x="1759089" y="143459"/>
                </a:lnTo>
                <a:close/>
              </a:path>
              <a:path w="2065654" h="165734">
                <a:moveTo>
                  <a:pt x="1876031" y="121259"/>
                </a:moveTo>
                <a:lnTo>
                  <a:pt x="1846567" y="96367"/>
                </a:lnTo>
                <a:lnTo>
                  <a:pt x="1818805" y="88569"/>
                </a:lnTo>
                <a:lnTo>
                  <a:pt x="1812912" y="86868"/>
                </a:lnTo>
                <a:lnTo>
                  <a:pt x="1807451" y="84747"/>
                </a:lnTo>
                <a:lnTo>
                  <a:pt x="1804898" y="82969"/>
                </a:lnTo>
                <a:lnTo>
                  <a:pt x="1803273" y="80772"/>
                </a:lnTo>
                <a:lnTo>
                  <a:pt x="1801634" y="78714"/>
                </a:lnTo>
                <a:lnTo>
                  <a:pt x="1800860" y="76377"/>
                </a:lnTo>
                <a:lnTo>
                  <a:pt x="1800860" y="69710"/>
                </a:lnTo>
                <a:lnTo>
                  <a:pt x="1802777" y="66167"/>
                </a:lnTo>
                <a:lnTo>
                  <a:pt x="1806740" y="63182"/>
                </a:lnTo>
                <a:lnTo>
                  <a:pt x="1810651" y="60134"/>
                </a:lnTo>
                <a:lnTo>
                  <a:pt x="1817166" y="58572"/>
                </a:lnTo>
                <a:lnTo>
                  <a:pt x="1834121" y="58572"/>
                </a:lnTo>
                <a:lnTo>
                  <a:pt x="1840141" y="60274"/>
                </a:lnTo>
                <a:lnTo>
                  <a:pt x="1848662" y="67081"/>
                </a:lnTo>
                <a:lnTo>
                  <a:pt x="1851215" y="71831"/>
                </a:lnTo>
                <a:lnTo>
                  <a:pt x="1852129" y="77939"/>
                </a:lnTo>
                <a:lnTo>
                  <a:pt x="1871637" y="75234"/>
                </a:lnTo>
                <a:lnTo>
                  <a:pt x="1842274" y="43535"/>
                </a:lnTo>
                <a:lnTo>
                  <a:pt x="1834184" y="42189"/>
                </a:lnTo>
                <a:lnTo>
                  <a:pt x="1818805" y="42189"/>
                </a:lnTo>
                <a:lnTo>
                  <a:pt x="1813052" y="42976"/>
                </a:lnTo>
                <a:lnTo>
                  <a:pt x="1807667" y="44602"/>
                </a:lnTo>
                <a:lnTo>
                  <a:pt x="1802282" y="46164"/>
                </a:lnTo>
                <a:lnTo>
                  <a:pt x="1798091" y="48082"/>
                </a:lnTo>
                <a:lnTo>
                  <a:pt x="1794979" y="50419"/>
                </a:lnTo>
                <a:lnTo>
                  <a:pt x="1790788" y="53327"/>
                </a:lnTo>
                <a:lnTo>
                  <a:pt x="1787525" y="57086"/>
                </a:lnTo>
                <a:lnTo>
                  <a:pt x="1785112" y="61556"/>
                </a:lnTo>
                <a:lnTo>
                  <a:pt x="1782775" y="66027"/>
                </a:lnTo>
                <a:lnTo>
                  <a:pt x="1781568" y="70916"/>
                </a:lnTo>
                <a:lnTo>
                  <a:pt x="1781568" y="81902"/>
                </a:lnTo>
                <a:lnTo>
                  <a:pt x="1810664" y="107594"/>
                </a:lnTo>
                <a:lnTo>
                  <a:pt x="1840141" y="115519"/>
                </a:lnTo>
                <a:lnTo>
                  <a:pt x="1846948" y="117716"/>
                </a:lnTo>
                <a:lnTo>
                  <a:pt x="1849653" y="119494"/>
                </a:lnTo>
                <a:lnTo>
                  <a:pt x="1853552" y="122110"/>
                </a:lnTo>
                <a:lnTo>
                  <a:pt x="1855533" y="125653"/>
                </a:lnTo>
                <a:lnTo>
                  <a:pt x="1855533" y="135166"/>
                </a:lnTo>
                <a:lnTo>
                  <a:pt x="1853336" y="139560"/>
                </a:lnTo>
                <a:lnTo>
                  <a:pt x="1848866" y="143319"/>
                </a:lnTo>
                <a:lnTo>
                  <a:pt x="1844471" y="147078"/>
                </a:lnTo>
                <a:lnTo>
                  <a:pt x="1837664" y="148920"/>
                </a:lnTo>
                <a:lnTo>
                  <a:pt x="1819363" y="148920"/>
                </a:lnTo>
                <a:lnTo>
                  <a:pt x="1812277" y="146786"/>
                </a:lnTo>
                <a:lnTo>
                  <a:pt x="1802142" y="138353"/>
                </a:lnTo>
                <a:lnTo>
                  <a:pt x="1799082" y="132321"/>
                </a:lnTo>
                <a:lnTo>
                  <a:pt x="1797951" y="124383"/>
                </a:lnTo>
                <a:lnTo>
                  <a:pt x="1778241" y="127508"/>
                </a:lnTo>
                <a:lnTo>
                  <a:pt x="1800250" y="159969"/>
                </a:lnTo>
                <a:lnTo>
                  <a:pt x="1828584" y="165303"/>
                </a:lnTo>
                <a:lnTo>
                  <a:pt x="1837804" y="165303"/>
                </a:lnTo>
                <a:lnTo>
                  <a:pt x="1846097" y="163741"/>
                </a:lnTo>
                <a:lnTo>
                  <a:pt x="1853412" y="160477"/>
                </a:lnTo>
                <a:lnTo>
                  <a:pt x="1860778" y="157289"/>
                </a:lnTo>
                <a:lnTo>
                  <a:pt x="1866379" y="152742"/>
                </a:lnTo>
                <a:lnTo>
                  <a:pt x="1868881" y="148920"/>
                </a:lnTo>
                <a:lnTo>
                  <a:pt x="1870265" y="146786"/>
                </a:lnTo>
                <a:lnTo>
                  <a:pt x="1874113" y="140982"/>
                </a:lnTo>
                <a:lnTo>
                  <a:pt x="1876031" y="134734"/>
                </a:lnTo>
                <a:lnTo>
                  <a:pt x="1876031" y="121259"/>
                </a:lnTo>
                <a:close/>
              </a:path>
              <a:path w="2065654" h="165734">
                <a:moveTo>
                  <a:pt x="1946732" y="162458"/>
                </a:moveTo>
                <a:lnTo>
                  <a:pt x="1943950" y="145592"/>
                </a:lnTo>
                <a:lnTo>
                  <a:pt x="1943823" y="144805"/>
                </a:lnTo>
                <a:lnTo>
                  <a:pt x="1940204" y="145300"/>
                </a:lnTo>
                <a:lnTo>
                  <a:pt x="1937296" y="145592"/>
                </a:lnTo>
                <a:lnTo>
                  <a:pt x="1932127" y="145592"/>
                </a:lnTo>
                <a:lnTo>
                  <a:pt x="1923757" y="134950"/>
                </a:lnTo>
                <a:lnTo>
                  <a:pt x="1923757" y="60413"/>
                </a:lnTo>
                <a:lnTo>
                  <a:pt x="1943823" y="60413"/>
                </a:lnTo>
                <a:lnTo>
                  <a:pt x="1943823" y="44894"/>
                </a:lnTo>
                <a:lnTo>
                  <a:pt x="1923757" y="44894"/>
                </a:lnTo>
                <a:lnTo>
                  <a:pt x="1923757" y="3683"/>
                </a:lnTo>
                <a:lnTo>
                  <a:pt x="1903895" y="15671"/>
                </a:lnTo>
                <a:lnTo>
                  <a:pt x="1903895" y="44894"/>
                </a:lnTo>
                <a:lnTo>
                  <a:pt x="1889213" y="44894"/>
                </a:lnTo>
                <a:lnTo>
                  <a:pt x="1889213" y="60413"/>
                </a:lnTo>
                <a:lnTo>
                  <a:pt x="1903895" y="60413"/>
                </a:lnTo>
                <a:lnTo>
                  <a:pt x="1903895" y="140131"/>
                </a:lnTo>
                <a:lnTo>
                  <a:pt x="1904682" y="147993"/>
                </a:lnTo>
                <a:lnTo>
                  <a:pt x="1907946" y="155511"/>
                </a:lnTo>
                <a:lnTo>
                  <a:pt x="1910778" y="158496"/>
                </a:lnTo>
                <a:lnTo>
                  <a:pt x="1918792" y="163106"/>
                </a:lnTo>
                <a:lnTo>
                  <a:pt x="1924392" y="164236"/>
                </a:lnTo>
                <a:lnTo>
                  <a:pt x="1936089" y="164236"/>
                </a:lnTo>
                <a:lnTo>
                  <a:pt x="1941131" y="163664"/>
                </a:lnTo>
                <a:lnTo>
                  <a:pt x="1946732" y="162458"/>
                </a:lnTo>
                <a:close/>
              </a:path>
              <a:path w="2065654" h="165734">
                <a:moveTo>
                  <a:pt x="2065159" y="103530"/>
                </a:moveTo>
                <a:lnTo>
                  <a:pt x="2050402" y="58572"/>
                </a:lnTo>
                <a:lnTo>
                  <a:pt x="2050199" y="58293"/>
                </a:lnTo>
                <a:lnTo>
                  <a:pt x="2044090" y="52959"/>
                </a:lnTo>
                <a:lnTo>
                  <a:pt x="2044090" y="92468"/>
                </a:lnTo>
                <a:lnTo>
                  <a:pt x="1978291" y="92468"/>
                </a:lnTo>
                <a:lnTo>
                  <a:pt x="2002612" y="58572"/>
                </a:lnTo>
                <a:lnTo>
                  <a:pt x="2011756" y="58572"/>
                </a:lnTo>
                <a:lnTo>
                  <a:pt x="2043176" y="82550"/>
                </a:lnTo>
                <a:lnTo>
                  <a:pt x="2044090" y="92468"/>
                </a:lnTo>
                <a:lnTo>
                  <a:pt x="2044090" y="52959"/>
                </a:lnTo>
                <a:lnTo>
                  <a:pt x="2042160" y="51257"/>
                </a:lnTo>
                <a:lnTo>
                  <a:pt x="2033054" y="46228"/>
                </a:lnTo>
                <a:lnTo>
                  <a:pt x="2022856" y="43205"/>
                </a:lnTo>
                <a:lnTo>
                  <a:pt x="2011540" y="42189"/>
                </a:lnTo>
                <a:lnTo>
                  <a:pt x="1999919" y="43218"/>
                </a:lnTo>
                <a:lnTo>
                  <a:pt x="1965134" y="67640"/>
                </a:lnTo>
                <a:lnTo>
                  <a:pt x="1956511" y="104736"/>
                </a:lnTo>
                <a:lnTo>
                  <a:pt x="1957476" y="118300"/>
                </a:lnTo>
                <a:lnTo>
                  <a:pt x="1979917" y="156387"/>
                </a:lnTo>
                <a:lnTo>
                  <a:pt x="2012683" y="165303"/>
                </a:lnTo>
                <a:lnTo>
                  <a:pt x="2022487" y="164680"/>
                </a:lnTo>
                <a:lnTo>
                  <a:pt x="2053247" y="148920"/>
                </a:lnTo>
                <a:lnTo>
                  <a:pt x="2057552" y="143357"/>
                </a:lnTo>
                <a:lnTo>
                  <a:pt x="2061552" y="135826"/>
                </a:lnTo>
                <a:lnTo>
                  <a:pt x="2064524" y="127292"/>
                </a:lnTo>
                <a:lnTo>
                  <a:pt x="2043887" y="124739"/>
                </a:lnTo>
                <a:lnTo>
                  <a:pt x="2040839" y="133172"/>
                </a:lnTo>
                <a:lnTo>
                  <a:pt x="2036724" y="139280"/>
                </a:lnTo>
                <a:lnTo>
                  <a:pt x="2031542" y="143179"/>
                </a:lnTo>
                <a:lnTo>
                  <a:pt x="2026361" y="147002"/>
                </a:lnTo>
                <a:lnTo>
                  <a:pt x="2020125" y="148920"/>
                </a:lnTo>
                <a:lnTo>
                  <a:pt x="2012823" y="148920"/>
                </a:lnTo>
                <a:lnTo>
                  <a:pt x="1980463" y="125996"/>
                </a:lnTo>
                <a:lnTo>
                  <a:pt x="1977148" y="108851"/>
                </a:lnTo>
                <a:lnTo>
                  <a:pt x="2065020" y="108851"/>
                </a:lnTo>
                <a:lnTo>
                  <a:pt x="2065159" y="104736"/>
                </a:lnTo>
                <a:lnTo>
                  <a:pt x="2065159" y="103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bg object 114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6419194" y="16389466"/>
            <a:ext cx="3236094" cy="372186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29979383" y="16389466"/>
            <a:ext cx="1220731" cy="372958"/>
          </a:xfrm>
          <a:custGeom>
            <a:avLst/>
            <a:gdLst/>
            <a:ahLst/>
            <a:cxnLst/>
            <a:rect l="l" t="t" r="r" b="b"/>
            <a:pathLst>
              <a:path w="605790" h="208279">
                <a:moveTo>
                  <a:pt x="18224" y="44888"/>
                </a:moveTo>
                <a:lnTo>
                  <a:pt x="0" y="44888"/>
                </a:lnTo>
                <a:lnTo>
                  <a:pt x="0" y="207848"/>
                </a:lnTo>
                <a:lnTo>
                  <a:pt x="19997" y="207848"/>
                </a:lnTo>
                <a:lnTo>
                  <a:pt x="19997" y="150479"/>
                </a:lnTo>
                <a:lnTo>
                  <a:pt x="85593" y="150479"/>
                </a:lnTo>
                <a:lnTo>
                  <a:pt x="87141" y="148919"/>
                </a:lnTo>
                <a:lnTo>
                  <a:pt x="40846" y="148919"/>
                </a:lnTo>
                <a:lnTo>
                  <a:pt x="33471" y="145302"/>
                </a:lnTo>
                <a:lnTo>
                  <a:pt x="18083" y="104456"/>
                </a:lnTo>
                <a:lnTo>
                  <a:pt x="18695" y="93752"/>
                </a:lnTo>
                <a:lnTo>
                  <a:pt x="38470" y="60844"/>
                </a:lnTo>
                <a:lnTo>
                  <a:pt x="40319" y="60135"/>
                </a:lnTo>
                <a:lnTo>
                  <a:pt x="18224" y="60135"/>
                </a:lnTo>
                <a:lnTo>
                  <a:pt x="18224" y="44888"/>
                </a:lnTo>
                <a:close/>
              </a:path>
              <a:path w="605790" h="208279">
                <a:moveTo>
                  <a:pt x="85593" y="150479"/>
                </a:moveTo>
                <a:lnTo>
                  <a:pt x="19997" y="150479"/>
                </a:lnTo>
                <a:lnTo>
                  <a:pt x="23401" y="154734"/>
                </a:lnTo>
                <a:lnTo>
                  <a:pt x="27727" y="158279"/>
                </a:lnTo>
                <a:lnTo>
                  <a:pt x="38293" y="163953"/>
                </a:lnTo>
                <a:lnTo>
                  <a:pt x="44250" y="165300"/>
                </a:lnTo>
                <a:lnTo>
                  <a:pt x="50916" y="165300"/>
                </a:lnTo>
                <a:lnTo>
                  <a:pt x="85593" y="150479"/>
                </a:lnTo>
                <a:close/>
              </a:path>
              <a:path w="605790" h="208279">
                <a:moveTo>
                  <a:pt x="87816" y="57865"/>
                </a:moveTo>
                <a:lnTo>
                  <a:pt x="59071" y="57865"/>
                </a:lnTo>
                <a:lnTo>
                  <a:pt x="66446" y="61553"/>
                </a:lnTo>
                <a:lnTo>
                  <a:pt x="72615" y="69070"/>
                </a:lnTo>
                <a:lnTo>
                  <a:pt x="76670" y="75360"/>
                </a:lnTo>
                <a:lnTo>
                  <a:pt x="79574" y="83066"/>
                </a:lnTo>
                <a:lnTo>
                  <a:pt x="81321" y="92195"/>
                </a:lnTo>
                <a:lnTo>
                  <a:pt x="81905" y="102754"/>
                </a:lnTo>
                <a:lnTo>
                  <a:pt x="81308" y="113790"/>
                </a:lnTo>
                <a:lnTo>
                  <a:pt x="56008" y="148218"/>
                </a:lnTo>
                <a:lnTo>
                  <a:pt x="49639" y="148919"/>
                </a:lnTo>
                <a:lnTo>
                  <a:pt x="87141" y="148919"/>
                </a:lnTo>
                <a:lnTo>
                  <a:pt x="101917" y="111711"/>
                </a:lnTo>
                <a:lnTo>
                  <a:pt x="102322" y="102754"/>
                </a:lnTo>
                <a:lnTo>
                  <a:pt x="101957" y="94612"/>
                </a:lnTo>
                <a:lnTo>
                  <a:pt x="89129" y="59284"/>
                </a:lnTo>
                <a:lnTo>
                  <a:pt x="87816" y="57865"/>
                </a:lnTo>
                <a:close/>
              </a:path>
              <a:path w="605790" h="208279">
                <a:moveTo>
                  <a:pt x="52405" y="42193"/>
                </a:moveTo>
                <a:lnTo>
                  <a:pt x="44675" y="42193"/>
                </a:lnTo>
                <a:lnTo>
                  <a:pt x="38151" y="43682"/>
                </a:lnTo>
                <a:lnTo>
                  <a:pt x="32762" y="46661"/>
                </a:lnTo>
                <a:lnTo>
                  <a:pt x="27372" y="49710"/>
                </a:lnTo>
                <a:lnTo>
                  <a:pt x="22460" y="54204"/>
                </a:lnTo>
                <a:lnTo>
                  <a:pt x="18224" y="60135"/>
                </a:lnTo>
                <a:lnTo>
                  <a:pt x="40319" y="60135"/>
                </a:lnTo>
                <a:lnTo>
                  <a:pt x="44294" y="58610"/>
                </a:lnTo>
                <a:lnTo>
                  <a:pt x="50490" y="57865"/>
                </a:lnTo>
                <a:lnTo>
                  <a:pt x="87816" y="57865"/>
                </a:lnTo>
                <a:lnTo>
                  <a:pt x="84392" y="54178"/>
                </a:lnTo>
                <a:lnTo>
                  <a:pt x="78998" y="49923"/>
                </a:lnTo>
                <a:lnTo>
                  <a:pt x="73028" y="46531"/>
                </a:lnTo>
                <a:lnTo>
                  <a:pt x="66605" y="44117"/>
                </a:lnTo>
                <a:lnTo>
                  <a:pt x="59731" y="42673"/>
                </a:lnTo>
                <a:lnTo>
                  <a:pt x="52405" y="42193"/>
                </a:lnTo>
                <a:close/>
              </a:path>
              <a:path w="605790" h="208279">
                <a:moveTo>
                  <a:pt x="145515" y="44888"/>
                </a:moveTo>
                <a:lnTo>
                  <a:pt x="125517" y="44888"/>
                </a:lnTo>
                <a:lnTo>
                  <a:pt x="125605" y="127645"/>
                </a:lnTo>
                <a:lnTo>
                  <a:pt x="146295" y="161329"/>
                </a:lnTo>
                <a:lnTo>
                  <a:pt x="152323" y="164023"/>
                </a:lnTo>
                <a:lnTo>
                  <a:pt x="158847" y="165300"/>
                </a:lnTo>
                <a:lnTo>
                  <a:pt x="165796" y="165300"/>
                </a:lnTo>
                <a:lnTo>
                  <a:pt x="176991" y="164061"/>
                </a:lnTo>
                <a:lnTo>
                  <a:pt x="186955" y="160336"/>
                </a:lnTo>
                <a:lnTo>
                  <a:pt x="195683" y="154111"/>
                </a:lnTo>
                <a:lnTo>
                  <a:pt x="200799" y="148139"/>
                </a:lnTo>
                <a:lnTo>
                  <a:pt x="163811" y="148139"/>
                </a:lnTo>
                <a:lnTo>
                  <a:pt x="158776" y="146650"/>
                </a:lnTo>
                <a:lnTo>
                  <a:pt x="145515" y="120624"/>
                </a:lnTo>
                <a:lnTo>
                  <a:pt x="145515" y="44888"/>
                </a:lnTo>
                <a:close/>
              </a:path>
              <a:path w="605790" h="208279">
                <a:moveTo>
                  <a:pt x="221038" y="145373"/>
                </a:moveTo>
                <a:lnTo>
                  <a:pt x="203168" y="145373"/>
                </a:lnTo>
                <a:lnTo>
                  <a:pt x="203168" y="162676"/>
                </a:lnTo>
                <a:lnTo>
                  <a:pt x="221038" y="162676"/>
                </a:lnTo>
                <a:lnTo>
                  <a:pt x="221038" y="145373"/>
                </a:lnTo>
                <a:close/>
              </a:path>
              <a:path w="605790" h="208279">
                <a:moveTo>
                  <a:pt x="221038" y="44888"/>
                </a:moveTo>
                <a:lnTo>
                  <a:pt x="201041" y="44888"/>
                </a:lnTo>
                <a:lnTo>
                  <a:pt x="201041" y="118071"/>
                </a:lnTo>
                <a:lnTo>
                  <a:pt x="199977" y="125730"/>
                </a:lnTo>
                <a:lnTo>
                  <a:pt x="197661" y="131261"/>
                </a:lnTo>
                <a:lnTo>
                  <a:pt x="195580" y="136296"/>
                </a:lnTo>
                <a:lnTo>
                  <a:pt x="191893" y="140480"/>
                </a:lnTo>
                <a:lnTo>
                  <a:pt x="181397" y="146579"/>
                </a:lnTo>
                <a:lnTo>
                  <a:pt x="175795" y="148139"/>
                </a:lnTo>
                <a:lnTo>
                  <a:pt x="200799" y="148139"/>
                </a:lnTo>
                <a:lnTo>
                  <a:pt x="203168" y="145373"/>
                </a:lnTo>
                <a:lnTo>
                  <a:pt x="221038" y="145373"/>
                </a:lnTo>
                <a:lnTo>
                  <a:pt x="221038" y="44888"/>
                </a:lnTo>
                <a:close/>
              </a:path>
              <a:path w="605790" h="208279">
                <a:moveTo>
                  <a:pt x="300249" y="42193"/>
                </a:moveTo>
                <a:lnTo>
                  <a:pt x="260537" y="58574"/>
                </a:lnTo>
                <a:lnTo>
                  <a:pt x="245220" y="104739"/>
                </a:lnTo>
                <a:lnTo>
                  <a:pt x="246175" y="118302"/>
                </a:lnTo>
                <a:lnTo>
                  <a:pt x="268625" y="156385"/>
                </a:lnTo>
                <a:lnTo>
                  <a:pt x="301384" y="165300"/>
                </a:lnTo>
                <a:lnTo>
                  <a:pt x="311185" y="164686"/>
                </a:lnTo>
                <a:lnTo>
                  <a:pt x="341949" y="148919"/>
                </a:lnTo>
                <a:lnTo>
                  <a:pt x="301526" y="148919"/>
                </a:lnTo>
                <a:lnTo>
                  <a:pt x="294439" y="148268"/>
                </a:lnTo>
                <a:lnTo>
                  <a:pt x="266975" y="118003"/>
                </a:lnTo>
                <a:lnTo>
                  <a:pt x="265856" y="108852"/>
                </a:lnTo>
                <a:lnTo>
                  <a:pt x="353718" y="108852"/>
                </a:lnTo>
                <a:lnTo>
                  <a:pt x="353860" y="104739"/>
                </a:lnTo>
                <a:lnTo>
                  <a:pt x="353860" y="103534"/>
                </a:lnTo>
                <a:lnTo>
                  <a:pt x="353111" y="92471"/>
                </a:lnTo>
                <a:lnTo>
                  <a:pt x="266990" y="92471"/>
                </a:lnTo>
                <a:lnTo>
                  <a:pt x="268000" y="85145"/>
                </a:lnTo>
                <a:lnTo>
                  <a:pt x="291314" y="58574"/>
                </a:lnTo>
                <a:lnTo>
                  <a:pt x="339107" y="58574"/>
                </a:lnTo>
                <a:lnTo>
                  <a:pt x="338897" y="58291"/>
                </a:lnTo>
                <a:lnTo>
                  <a:pt x="330864" y="51258"/>
                </a:lnTo>
                <a:lnTo>
                  <a:pt x="321754" y="46227"/>
                </a:lnTo>
                <a:lnTo>
                  <a:pt x="311553" y="43203"/>
                </a:lnTo>
                <a:lnTo>
                  <a:pt x="300249" y="42193"/>
                </a:lnTo>
                <a:close/>
              </a:path>
              <a:path w="605790" h="208279">
                <a:moveTo>
                  <a:pt x="332586" y="124737"/>
                </a:moveTo>
                <a:lnTo>
                  <a:pt x="308830" y="148919"/>
                </a:lnTo>
                <a:lnTo>
                  <a:pt x="341949" y="148919"/>
                </a:lnTo>
                <a:lnTo>
                  <a:pt x="346255" y="143352"/>
                </a:lnTo>
                <a:lnTo>
                  <a:pt x="350257" y="135826"/>
                </a:lnTo>
                <a:lnTo>
                  <a:pt x="353222" y="127290"/>
                </a:lnTo>
                <a:lnTo>
                  <a:pt x="332586" y="124737"/>
                </a:lnTo>
                <a:close/>
              </a:path>
              <a:path w="605790" h="208279">
                <a:moveTo>
                  <a:pt x="339107" y="58574"/>
                </a:moveTo>
                <a:lnTo>
                  <a:pt x="300462" y="58574"/>
                </a:lnTo>
                <a:lnTo>
                  <a:pt x="307719" y="59303"/>
                </a:lnTo>
                <a:lnTo>
                  <a:pt x="314272" y="61482"/>
                </a:lnTo>
                <a:lnTo>
                  <a:pt x="332799" y="92471"/>
                </a:lnTo>
                <a:lnTo>
                  <a:pt x="353111" y="92471"/>
                </a:lnTo>
                <a:lnTo>
                  <a:pt x="352928" y="89773"/>
                </a:lnTo>
                <a:lnTo>
                  <a:pt x="350128" y="77641"/>
                </a:lnTo>
                <a:lnTo>
                  <a:pt x="345453" y="67145"/>
                </a:lnTo>
                <a:lnTo>
                  <a:pt x="339107" y="58574"/>
                </a:lnTo>
                <a:close/>
              </a:path>
              <a:path w="605790" h="208279">
                <a:moveTo>
                  <a:pt x="427540" y="42193"/>
                </a:moveTo>
                <a:lnTo>
                  <a:pt x="420448" y="42193"/>
                </a:lnTo>
                <a:lnTo>
                  <a:pt x="413346" y="42672"/>
                </a:lnTo>
                <a:lnTo>
                  <a:pt x="379815" y="65089"/>
                </a:lnTo>
                <a:lnTo>
                  <a:pt x="370667" y="103888"/>
                </a:lnTo>
                <a:lnTo>
                  <a:pt x="371067" y="112665"/>
                </a:lnTo>
                <a:lnTo>
                  <a:pt x="384938" y="148263"/>
                </a:lnTo>
                <a:lnTo>
                  <a:pt x="421370" y="165300"/>
                </a:lnTo>
                <a:lnTo>
                  <a:pt x="431567" y="164208"/>
                </a:lnTo>
                <a:lnTo>
                  <a:pt x="440455" y="160930"/>
                </a:lnTo>
                <a:lnTo>
                  <a:pt x="448026" y="155457"/>
                </a:lnTo>
                <a:lnTo>
                  <a:pt x="453350" y="148919"/>
                </a:lnTo>
                <a:lnTo>
                  <a:pt x="414562" y="148919"/>
                </a:lnTo>
                <a:lnTo>
                  <a:pt x="407045" y="145160"/>
                </a:lnTo>
                <a:lnTo>
                  <a:pt x="391161" y="103888"/>
                </a:lnTo>
                <a:lnTo>
                  <a:pt x="391719" y="92971"/>
                </a:lnTo>
                <a:lnTo>
                  <a:pt x="413428" y="58716"/>
                </a:lnTo>
                <a:lnTo>
                  <a:pt x="472783" y="58716"/>
                </a:lnTo>
                <a:lnTo>
                  <a:pt x="472783" y="58362"/>
                </a:lnTo>
                <a:lnTo>
                  <a:pt x="452927" y="58362"/>
                </a:lnTo>
                <a:lnTo>
                  <a:pt x="449452" y="53610"/>
                </a:lnTo>
                <a:lnTo>
                  <a:pt x="444984" y="49710"/>
                </a:lnTo>
                <a:lnTo>
                  <a:pt x="439453" y="46661"/>
                </a:lnTo>
                <a:lnTo>
                  <a:pt x="433851" y="43682"/>
                </a:lnTo>
                <a:lnTo>
                  <a:pt x="427540" y="42193"/>
                </a:lnTo>
                <a:close/>
              </a:path>
              <a:path w="605790" h="208279">
                <a:moveTo>
                  <a:pt x="472783" y="147784"/>
                </a:moveTo>
                <a:lnTo>
                  <a:pt x="454274" y="147784"/>
                </a:lnTo>
                <a:lnTo>
                  <a:pt x="454274" y="162676"/>
                </a:lnTo>
                <a:lnTo>
                  <a:pt x="472783" y="162676"/>
                </a:lnTo>
                <a:lnTo>
                  <a:pt x="472783" y="147784"/>
                </a:lnTo>
                <a:close/>
              </a:path>
              <a:path w="605790" h="208279">
                <a:moveTo>
                  <a:pt x="472783" y="58716"/>
                </a:moveTo>
                <a:lnTo>
                  <a:pt x="422363" y="58716"/>
                </a:lnTo>
                <a:lnTo>
                  <a:pt x="428904" y="59422"/>
                </a:lnTo>
                <a:lnTo>
                  <a:pt x="434906" y="61544"/>
                </a:lnTo>
                <a:lnTo>
                  <a:pt x="454629" y="105519"/>
                </a:lnTo>
                <a:lnTo>
                  <a:pt x="454057" y="115813"/>
                </a:lnTo>
                <a:lnTo>
                  <a:pt x="431936" y="148919"/>
                </a:lnTo>
                <a:lnTo>
                  <a:pt x="453350" y="148919"/>
                </a:lnTo>
                <a:lnTo>
                  <a:pt x="454274" y="147784"/>
                </a:lnTo>
                <a:lnTo>
                  <a:pt x="472783" y="147784"/>
                </a:lnTo>
                <a:lnTo>
                  <a:pt x="472783" y="58716"/>
                </a:lnTo>
                <a:close/>
              </a:path>
              <a:path w="605790" h="208279">
                <a:moveTo>
                  <a:pt x="472783" y="0"/>
                </a:moveTo>
                <a:lnTo>
                  <a:pt x="452927" y="0"/>
                </a:lnTo>
                <a:lnTo>
                  <a:pt x="452927" y="58362"/>
                </a:lnTo>
                <a:lnTo>
                  <a:pt x="472783" y="58362"/>
                </a:lnTo>
                <a:lnTo>
                  <a:pt x="472783" y="0"/>
                </a:lnTo>
                <a:close/>
              </a:path>
              <a:path w="605790" h="208279">
                <a:moveTo>
                  <a:pt x="552135" y="42193"/>
                </a:moveTo>
                <a:lnTo>
                  <a:pt x="512424" y="58574"/>
                </a:lnTo>
                <a:lnTo>
                  <a:pt x="497106" y="104739"/>
                </a:lnTo>
                <a:lnTo>
                  <a:pt x="498061" y="118302"/>
                </a:lnTo>
                <a:lnTo>
                  <a:pt x="520511" y="156385"/>
                </a:lnTo>
                <a:lnTo>
                  <a:pt x="553270" y="165300"/>
                </a:lnTo>
                <a:lnTo>
                  <a:pt x="563072" y="164686"/>
                </a:lnTo>
                <a:lnTo>
                  <a:pt x="593835" y="148919"/>
                </a:lnTo>
                <a:lnTo>
                  <a:pt x="553412" y="148919"/>
                </a:lnTo>
                <a:lnTo>
                  <a:pt x="546325" y="148268"/>
                </a:lnTo>
                <a:lnTo>
                  <a:pt x="518861" y="118003"/>
                </a:lnTo>
                <a:lnTo>
                  <a:pt x="517742" y="108852"/>
                </a:lnTo>
                <a:lnTo>
                  <a:pt x="605605" y="108852"/>
                </a:lnTo>
                <a:lnTo>
                  <a:pt x="605746" y="104739"/>
                </a:lnTo>
                <a:lnTo>
                  <a:pt x="605746" y="103534"/>
                </a:lnTo>
                <a:lnTo>
                  <a:pt x="604997" y="92471"/>
                </a:lnTo>
                <a:lnTo>
                  <a:pt x="518877" y="92471"/>
                </a:lnTo>
                <a:lnTo>
                  <a:pt x="519886" y="85145"/>
                </a:lnTo>
                <a:lnTo>
                  <a:pt x="543200" y="58574"/>
                </a:lnTo>
                <a:lnTo>
                  <a:pt x="590994" y="58574"/>
                </a:lnTo>
                <a:lnTo>
                  <a:pt x="590784" y="58291"/>
                </a:lnTo>
                <a:lnTo>
                  <a:pt x="582750" y="51258"/>
                </a:lnTo>
                <a:lnTo>
                  <a:pt x="573640" y="46227"/>
                </a:lnTo>
                <a:lnTo>
                  <a:pt x="563440" y="43203"/>
                </a:lnTo>
                <a:lnTo>
                  <a:pt x="552135" y="42193"/>
                </a:lnTo>
                <a:close/>
              </a:path>
              <a:path w="605790" h="208279">
                <a:moveTo>
                  <a:pt x="584472" y="124737"/>
                </a:moveTo>
                <a:lnTo>
                  <a:pt x="560716" y="148919"/>
                </a:lnTo>
                <a:lnTo>
                  <a:pt x="593835" y="148919"/>
                </a:lnTo>
                <a:lnTo>
                  <a:pt x="598141" y="143352"/>
                </a:lnTo>
                <a:lnTo>
                  <a:pt x="602143" y="135826"/>
                </a:lnTo>
                <a:lnTo>
                  <a:pt x="605108" y="127290"/>
                </a:lnTo>
                <a:lnTo>
                  <a:pt x="584472" y="124737"/>
                </a:lnTo>
                <a:close/>
              </a:path>
              <a:path w="605790" h="208279">
                <a:moveTo>
                  <a:pt x="590994" y="58574"/>
                </a:moveTo>
                <a:lnTo>
                  <a:pt x="552348" y="58574"/>
                </a:lnTo>
                <a:lnTo>
                  <a:pt x="559606" y="59303"/>
                </a:lnTo>
                <a:lnTo>
                  <a:pt x="566159" y="61482"/>
                </a:lnTo>
                <a:lnTo>
                  <a:pt x="584685" y="92471"/>
                </a:lnTo>
                <a:lnTo>
                  <a:pt x="604997" y="92471"/>
                </a:lnTo>
                <a:lnTo>
                  <a:pt x="604814" y="89773"/>
                </a:lnTo>
                <a:lnTo>
                  <a:pt x="602015" y="77641"/>
                </a:lnTo>
                <a:lnTo>
                  <a:pt x="597340" y="67145"/>
                </a:lnTo>
                <a:lnTo>
                  <a:pt x="590994" y="5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bg object 11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6988421" y="16877082"/>
            <a:ext cx="2024594" cy="372186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9171205" y="16952638"/>
            <a:ext cx="218635" cy="220569"/>
          </a:xfrm>
          <a:prstGeom prst="rect">
            <a:avLst/>
          </a:prstGeom>
        </p:spPr>
      </p:pic>
      <p:sp>
        <p:nvSpPr>
          <p:cNvPr id="118" name="bg object 118"/>
          <p:cNvSpPr/>
          <p:nvPr/>
        </p:nvSpPr>
        <p:spPr>
          <a:xfrm>
            <a:off x="19565466" y="16877083"/>
            <a:ext cx="1017276" cy="372958"/>
          </a:xfrm>
          <a:custGeom>
            <a:avLst/>
            <a:gdLst/>
            <a:ahLst/>
            <a:cxnLst/>
            <a:rect l="l" t="t" r="r" b="b"/>
            <a:pathLst>
              <a:path w="504825" h="208279">
                <a:moveTo>
                  <a:pt x="18224" y="44888"/>
                </a:moveTo>
                <a:lnTo>
                  <a:pt x="0" y="44888"/>
                </a:lnTo>
                <a:lnTo>
                  <a:pt x="0" y="207848"/>
                </a:lnTo>
                <a:lnTo>
                  <a:pt x="19997" y="207848"/>
                </a:lnTo>
                <a:lnTo>
                  <a:pt x="19997" y="150479"/>
                </a:lnTo>
                <a:lnTo>
                  <a:pt x="85622" y="150479"/>
                </a:lnTo>
                <a:lnTo>
                  <a:pt x="87168" y="148919"/>
                </a:lnTo>
                <a:lnTo>
                  <a:pt x="40917" y="148919"/>
                </a:lnTo>
                <a:lnTo>
                  <a:pt x="33471" y="145302"/>
                </a:lnTo>
                <a:lnTo>
                  <a:pt x="18083" y="104456"/>
                </a:lnTo>
                <a:lnTo>
                  <a:pt x="18695" y="93752"/>
                </a:lnTo>
                <a:lnTo>
                  <a:pt x="38470" y="60844"/>
                </a:lnTo>
                <a:lnTo>
                  <a:pt x="40319" y="60135"/>
                </a:lnTo>
                <a:lnTo>
                  <a:pt x="18224" y="60135"/>
                </a:lnTo>
                <a:lnTo>
                  <a:pt x="18224" y="44888"/>
                </a:lnTo>
                <a:close/>
              </a:path>
              <a:path w="504825" h="208279">
                <a:moveTo>
                  <a:pt x="85622" y="150479"/>
                </a:moveTo>
                <a:lnTo>
                  <a:pt x="19997" y="150479"/>
                </a:lnTo>
                <a:lnTo>
                  <a:pt x="23401" y="154734"/>
                </a:lnTo>
                <a:lnTo>
                  <a:pt x="27727" y="158279"/>
                </a:lnTo>
                <a:lnTo>
                  <a:pt x="38293" y="163953"/>
                </a:lnTo>
                <a:lnTo>
                  <a:pt x="44250" y="165371"/>
                </a:lnTo>
                <a:lnTo>
                  <a:pt x="50916" y="165371"/>
                </a:lnTo>
                <a:lnTo>
                  <a:pt x="85622" y="150479"/>
                </a:lnTo>
                <a:close/>
              </a:path>
              <a:path w="504825" h="208279">
                <a:moveTo>
                  <a:pt x="87838" y="57865"/>
                </a:moveTo>
                <a:lnTo>
                  <a:pt x="59071" y="57865"/>
                </a:lnTo>
                <a:lnTo>
                  <a:pt x="66446" y="61553"/>
                </a:lnTo>
                <a:lnTo>
                  <a:pt x="72615" y="69070"/>
                </a:lnTo>
                <a:lnTo>
                  <a:pt x="76670" y="75360"/>
                </a:lnTo>
                <a:lnTo>
                  <a:pt x="79574" y="83066"/>
                </a:lnTo>
                <a:lnTo>
                  <a:pt x="81321" y="92195"/>
                </a:lnTo>
                <a:lnTo>
                  <a:pt x="81905" y="102754"/>
                </a:lnTo>
                <a:lnTo>
                  <a:pt x="81308" y="113790"/>
                </a:lnTo>
                <a:lnTo>
                  <a:pt x="56008" y="148218"/>
                </a:lnTo>
                <a:lnTo>
                  <a:pt x="49639" y="148919"/>
                </a:lnTo>
                <a:lnTo>
                  <a:pt x="87168" y="148919"/>
                </a:lnTo>
                <a:lnTo>
                  <a:pt x="101917" y="111711"/>
                </a:lnTo>
                <a:lnTo>
                  <a:pt x="102322" y="102754"/>
                </a:lnTo>
                <a:lnTo>
                  <a:pt x="101957" y="94612"/>
                </a:lnTo>
                <a:lnTo>
                  <a:pt x="89156" y="59284"/>
                </a:lnTo>
                <a:lnTo>
                  <a:pt x="87838" y="57865"/>
                </a:lnTo>
                <a:close/>
              </a:path>
              <a:path w="504825" h="208279">
                <a:moveTo>
                  <a:pt x="52405" y="42193"/>
                </a:moveTo>
                <a:lnTo>
                  <a:pt x="44675" y="42193"/>
                </a:lnTo>
                <a:lnTo>
                  <a:pt x="38151" y="43682"/>
                </a:lnTo>
                <a:lnTo>
                  <a:pt x="32762" y="46661"/>
                </a:lnTo>
                <a:lnTo>
                  <a:pt x="27372" y="49710"/>
                </a:lnTo>
                <a:lnTo>
                  <a:pt x="22460" y="54204"/>
                </a:lnTo>
                <a:lnTo>
                  <a:pt x="18224" y="60135"/>
                </a:lnTo>
                <a:lnTo>
                  <a:pt x="40319" y="60135"/>
                </a:lnTo>
                <a:lnTo>
                  <a:pt x="44294" y="58610"/>
                </a:lnTo>
                <a:lnTo>
                  <a:pt x="50490" y="57865"/>
                </a:lnTo>
                <a:lnTo>
                  <a:pt x="87838" y="57865"/>
                </a:lnTo>
                <a:lnTo>
                  <a:pt x="84402" y="54178"/>
                </a:lnTo>
                <a:lnTo>
                  <a:pt x="78998" y="49923"/>
                </a:lnTo>
                <a:lnTo>
                  <a:pt x="73028" y="46531"/>
                </a:lnTo>
                <a:lnTo>
                  <a:pt x="66605" y="44117"/>
                </a:lnTo>
                <a:lnTo>
                  <a:pt x="59731" y="42673"/>
                </a:lnTo>
                <a:lnTo>
                  <a:pt x="52405" y="42193"/>
                </a:lnTo>
                <a:close/>
              </a:path>
              <a:path w="504825" h="208279">
                <a:moveTo>
                  <a:pt x="217334" y="58716"/>
                </a:moveTo>
                <a:lnTo>
                  <a:pt x="182957" y="58716"/>
                </a:lnTo>
                <a:lnTo>
                  <a:pt x="190545" y="60985"/>
                </a:lnTo>
                <a:lnTo>
                  <a:pt x="195651" y="65453"/>
                </a:lnTo>
                <a:lnTo>
                  <a:pt x="199409" y="68786"/>
                </a:lnTo>
                <a:lnTo>
                  <a:pt x="201324" y="74530"/>
                </a:lnTo>
                <a:lnTo>
                  <a:pt x="201253" y="85167"/>
                </a:lnTo>
                <a:lnTo>
                  <a:pt x="157641" y="95733"/>
                </a:lnTo>
                <a:lnTo>
                  <a:pt x="151755" y="96726"/>
                </a:lnTo>
                <a:lnTo>
                  <a:pt x="120482" y="120553"/>
                </a:lnTo>
                <a:lnTo>
                  <a:pt x="119206" y="125872"/>
                </a:lnTo>
                <a:lnTo>
                  <a:pt x="119206" y="131616"/>
                </a:lnTo>
                <a:lnTo>
                  <a:pt x="142297" y="162986"/>
                </a:lnTo>
                <a:lnTo>
                  <a:pt x="159485" y="165371"/>
                </a:lnTo>
                <a:lnTo>
                  <a:pt x="167285" y="165371"/>
                </a:lnTo>
                <a:lnTo>
                  <a:pt x="174661" y="164023"/>
                </a:lnTo>
                <a:lnTo>
                  <a:pt x="188347" y="158847"/>
                </a:lnTo>
                <a:lnTo>
                  <a:pt x="195438" y="154450"/>
                </a:lnTo>
                <a:lnTo>
                  <a:pt x="200990" y="149699"/>
                </a:lnTo>
                <a:lnTo>
                  <a:pt x="156507" y="149699"/>
                </a:lnTo>
                <a:lnTo>
                  <a:pt x="150550" y="147926"/>
                </a:lnTo>
                <a:lnTo>
                  <a:pt x="146508" y="144380"/>
                </a:lnTo>
                <a:lnTo>
                  <a:pt x="142537" y="140835"/>
                </a:lnTo>
                <a:lnTo>
                  <a:pt x="140480" y="136367"/>
                </a:lnTo>
                <a:lnTo>
                  <a:pt x="140480" y="127574"/>
                </a:lnTo>
                <a:lnTo>
                  <a:pt x="168562" y="111051"/>
                </a:lnTo>
                <a:lnTo>
                  <a:pt x="178745" y="109427"/>
                </a:lnTo>
                <a:lnTo>
                  <a:pt x="187585" y="107638"/>
                </a:lnTo>
                <a:lnTo>
                  <a:pt x="195068" y="105676"/>
                </a:lnTo>
                <a:lnTo>
                  <a:pt x="201182" y="103534"/>
                </a:lnTo>
                <a:lnTo>
                  <a:pt x="221393" y="103534"/>
                </a:lnTo>
                <a:lnTo>
                  <a:pt x="221393" y="77792"/>
                </a:lnTo>
                <a:lnTo>
                  <a:pt x="221038" y="71693"/>
                </a:lnTo>
                <a:lnTo>
                  <a:pt x="220400" y="68290"/>
                </a:lnTo>
                <a:lnTo>
                  <a:pt x="219194" y="62758"/>
                </a:lnTo>
                <a:lnTo>
                  <a:pt x="217334" y="58716"/>
                </a:lnTo>
                <a:close/>
              </a:path>
              <a:path w="504825" h="208279">
                <a:moveTo>
                  <a:pt x="222629" y="148139"/>
                </a:moveTo>
                <a:lnTo>
                  <a:pt x="202813" y="148139"/>
                </a:lnTo>
                <a:lnTo>
                  <a:pt x="203452" y="153670"/>
                </a:lnTo>
                <a:lnTo>
                  <a:pt x="204799" y="158563"/>
                </a:lnTo>
                <a:lnTo>
                  <a:pt x="206855" y="162676"/>
                </a:lnTo>
                <a:lnTo>
                  <a:pt x="227704" y="162676"/>
                </a:lnTo>
                <a:lnTo>
                  <a:pt x="225151" y="158138"/>
                </a:lnTo>
                <a:lnTo>
                  <a:pt x="223520" y="153457"/>
                </a:lnTo>
                <a:lnTo>
                  <a:pt x="222669" y="148493"/>
                </a:lnTo>
                <a:lnTo>
                  <a:pt x="222629" y="148139"/>
                </a:lnTo>
                <a:close/>
              </a:path>
              <a:path w="504825" h="208279">
                <a:moveTo>
                  <a:pt x="221393" y="103534"/>
                </a:moveTo>
                <a:lnTo>
                  <a:pt x="201182" y="103534"/>
                </a:lnTo>
                <a:lnTo>
                  <a:pt x="201182" y="119631"/>
                </a:lnTo>
                <a:lnTo>
                  <a:pt x="200119" y="126297"/>
                </a:lnTo>
                <a:lnTo>
                  <a:pt x="171895" y="149699"/>
                </a:lnTo>
                <a:lnTo>
                  <a:pt x="200990" y="149699"/>
                </a:lnTo>
                <a:lnTo>
                  <a:pt x="202813" y="148139"/>
                </a:lnTo>
                <a:lnTo>
                  <a:pt x="222629" y="148139"/>
                </a:lnTo>
                <a:lnTo>
                  <a:pt x="222111" y="143546"/>
                </a:lnTo>
                <a:lnTo>
                  <a:pt x="221729" y="136367"/>
                </a:lnTo>
                <a:lnTo>
                  <a:pt x="221480" y="126297"/>
                </a:lnTo>
                <a:lnTo>
                  <a:pt x="221393" y="103534"/>
                </a:lnTo>
                <a:close/>
              </a:path>
              <a:path w="504825" h="208279">
                <a:moveTo>
                  <a:pt x="185865" y="42193"/>
                </a:moveTo>
                <a:lnTo>
                  <a:pt x="175795" y="42193"/>
                </a:lnTo>
                <a:lnTo>
                  <a:pt x="168417" y="42458"/>
                </a:lnTo>
                <a:lnTo>
                  <a:pt x="131348" y="58291"/>
                </a:lnTo>
                <a:lnTo>
                  <a:pt x="122610" y="78501"/>
                </a:lnTo>
                <a:lnTo>
                  <a:pt x="142182" y="81125"/>
                </a:lnTo>
                <a:lnTo>
                  <a:pt x="144309" y="72757"/>
                </a:lnTo>
                <a:lnTo>
                  <a:pt x="147642" y="66942"/>
                </a:lnTo>
                <a:lnTo>
                  <a:pt x="152110" y="63680"/>
                </a:lnTo>
                <a:lnTo>
                  <a:pt x="156577" y="60347"/>
                </a:lnTo>
                <a:lnTo>
                  <a:pt x="163527" y="58716"/>
                </a:lnTo>
                <a:lnTo>
                  <a:pt x="217334" y="58716"/>
                </a:lnTo>
                <a:lnTo>
                  <a:pt x="217138" y="58291"/>
                </a:lnTo>
                <a:lnTo>
                  <a:pt x="211181" y="51058"/>
                </a:lnTo>
                <a:lnTo>
                  <a:pt x="206572" y="48079"/>
                </a:lnTo>
                <a:lnTo>
                  <a:pt x="194020" y="43399"/>
                </a:lnTo>
                <a:lnTo>
                  <a:pt x="185865" y="42193"/>
                </a:lnTo>
                <a:close/>
              </a:path>
              <a:path w="504825" h="208279">
                <a:moveTo>
                  <a:pt x="269685" y="44888"/>
                </a:moveTo>
                <a:lnTo>
                  <a:pt x="251673" y="44888"/>
                </a:lnTo>
                <a:lnTo>
                  <a:pt x="251673" y="162676"/>
                </a:lnTo>
                <a:lnTo>
                  <a:pt x="271671" y="162676"/>
                </a:lnTo>
                <a:lnTo>
                  <a:pt x="271671" y="92542"/>
                </a:lnTo>
                <a:lnTo>
                  <a:pt x="272735" y="84813"/>
                </a:lnTo>
                <a:lnTo>
                  <a:pt x="276493" y="73041"/>
                </a:lnTo>
                <a:lnTo>
                  <a:pt x="278904" y="69424"/>
                </a:lnTo>
                <a:lnTo>
                  <a:pt x="285924" y="64106"/>
                </a:lnTo>
                <a:lnTo>
                  <a:pt x="289825" y="62829"/>
                </a:lnTo>
                <a:lnTo>
                  <a:pt x="310437" y="62829"/>
                </a:lnTo>
                <a:lnTo>
                  <a:pt x="310490" y="62687"/>
                </a:lnTo>
                <a:lnTo>
                  <a:pt x="269685" y="62687"/>
                </a:lnTo>
                <a:lnTo>
                  <a:pt x="269685" y="44888"/>
                </a:lnTo>
                <a:close/>
              </a:path>
              <a:path w="504825" h="208279">
                <a:moveTo>
                  <a:pt x="310437" y="62829"/>
                </a:moveTo>
                <a:lnTo>
                  <a:pt x="299044" y="62829"/>
                </a:lnTo>
                <a:lnTo>
                  <a:pt x="303937" y="64248"/>
                </a:lnTo>
                <a:lnTo>
                  <a:pt x="308830" y="67155"/>
                </a:lnTo>
                <a:lnTo>
                  <a:pt x="310437" y="62829"/>
                </a:lnTo>
                <a:close/>
              </a:path>
              <a:path w="504825" h="208279">
                <a:moveTo>
                  <a:pt x="301880" y="42193"/>
                </a:moveTo>
                <a:lnTo>
                  <a:pt x="290534" y="42193"/>
                </a:lnTo>
                <a:lnTo>
                  <a:pt x="286208" y="43541"/>
                </a:lnTo>
                <a:lnTo>
                  <a:pt x="278479" y="48859"/>
                </a:lnTo>
                <a:lnTo>
                  <a:pt x="274224" y="54390"/>
                </a:lnTo>
                <a:lnTo>
                  <a:pt x="269685" y="62687"/>
                </a:lnTo>
                <a:lnTo>
                  <a:pt x="310490" y="62687"/>
                </a:lnTo>
                <a:lnTo>
                  <a:pt x="315708" y="48646"/>
                </a:lnTo>
                <a:lnTo>
                  <a:pt x="308759" y="44321"/>
                </a:lnTo>
                <a:lnTo>
                  <a:pt x="301880" y="42193"/>
                </a:lnTo>
                <a:close/>
              </a:path>
              <a:path w="504825" h="208279">
                <a:moveTo>
                  <a:pt x="351165" y="60418"/>
                </a:moveTo>
                <a:lnTo>
                  <a:pt x="331309" y="60418"/>
                </a:lnTo>
                <a:lnTo>
                  <a:pt x="331309" y="140125"/>
                </a:lnTo>
                <a:lnTo>
                  <a:pt x="351804" y="164236"/>
                </a:lnTo>
                <a:lnTo>
                  <a:pt x="363504" y="164236"/>
                </a:lnTo>
                <a:lnTo>
                  <a:pt x="368539" y="163669"/>
                </a:lnTo>
                <a:lnTo>
                  <a:pt x="374141" y="162463"/>
                </a:lnTo>
                <a:lnTo>
                  <a:pt x="371362" y="145586"/>
                </a:lnTo>
                <a:lnTo>
                  <a:pt x="359533" y="145586"/>
                </a:lnTo>
                <a:lnTo>
                  <a:pt x="357264" y="145089"/>
                </a:lnTo>
                <a:lnTo>
                  <a:pt x="351165" y="134949"/>
                </a:lnTo>
                <a:lnTo>
                  <a:pt x="351165" y="60418"/>
                </a:lnTo>
                <a:close/>
              </a:path>
              <a:path w="504825" h="208279">
                <a:moveTo>
                  <a:pt x="371234" y="144806"/>
                </a:moveTo>
                <a:lnTo>
                  <a:pt x="367617" y="145302"/>
                </a:lnTo>
                <a:lnTo>
                  <a:pt x="364710" y="145586"/>
                </a:lnTo>
                <a:lnTo>
                  <a:pt x="371362" y="145586"/>
                </a:lnTo>
                <a:lnTo>
                  <a:pt x="371234" y="144806"/>
                </a:lnTo>
                <a:close/>
              </a:path>
              <a:path w="504825" h="208279">
                <a:moveTo>
                  <a:pt x="371234" y="44888"/>
                </a:moveTo>
                <a:lnTo>
                  <a:pt x="316630" y="44888"/>
                </a:lnTo>
                <a:lnTo>
                  <a:pt x="316630" y="60418"/>
                </a:lnTo>
                <a:lnTo>
                  <a:pt x="371234" y="60418"/>
                </a:lnTo>
                <a:lnTo>
                  <a:pt x="371234" y="44888"/>
                </a:lnTo>
                <a:close/>
              </a:path>
              <a:path w="504825" h="208279">
                <a:moveTo>
                  <a:pt x="351165" y="3687"/>
                </a:moveTo>
                <a:lnTo>
                  <a:pt x="331309" y="15671"/>
                </a:lnTo>
                <a:lnTo>
                  <a:pt x="331309" y="44888"/>
                </a:lnTo>
                <a:lnTo>
                  <a:pt x="351165" y="44888"/>
                </a:lnTo>
                <a:lnTo>
                  <a:pt x="351165" y="3687"/>
                </a:lnTo>
                <a:close/>
              </a:path>
              <a:path w="504825" h="208279">
                <a:moveTo>
                  <a:pt x="410662" y="0"/>
                </a:moveTo>
                <a:lnTo>
                  <a:pt x="390735" y="0"/>
                </a:lnTo>
                <a:lnTo>
                  <a:pt x="390735" y="22976"/>
                </a:lnTo>
                <a:lnTo>
                  <a:pt x="410662" y="22976"/>
                </a:lnTo>
                <a:lnTo>
                  <a:pt x="410662" y="0"/>
                </a:lnTo>
                <a:close/>
              </a:path>
              <a:path w="504825" h="208279">
                <a:moveTo>
                  <a:pt x="410662" y="44888"/>
                </a:moveTo>
                <a:lnTo>
                  <a:pt x="390735" y="44888"/>
                </a:lnTo>
                <a:lnTo>
                  <a:pt x="390735" y="162676"/>
                </a:lnTo>
                <a:lnTo>
                  <a:pt x="410662" y="162676"/>
                </a:lnTo>
                <a:lnTo>
                  <a:pt x="410662" y="44888"/>
                </a:lnTo>
                <a:close/>
              </a:path>
              <a:path w="504825" h="208279">
                <a:moveTo>
                  <a:pt x="458600" y="44888"/>
                </a:moveTo>
                <a:lnTo>
                  <a:pt x="440588" y="44888"/>
                </a:lnTo>
                <a:lnTo>
                  <a:pt x="440588" y="162676"/>
                </a:lnTo>
                <a:lnTo>
                  <a:pt x="460586" y="162676"/>
                </a:lnTo>
                <a:lnTo>
                  <a:pt x="460586" y="92542"/>
                </a:lnTo>
                <a:lnTo>
                  <a:pt x="461649" y="84813"/>
                </a:lnTo>
                <a:lnTo>
                  <a:pt x="465408" y="73041"/>
                </a:lnTo>
                <a:lnTo>
                  <a:pt x="467819" y="69424"/>
                </a:lnTo>
                <a:lnTo>
                  <a:pt x="474839" y="64106"/>
                </a:lnTo>
                <a:lnTo>
                  <a:pt x="478739" y="62829"/>
                </a:lnTo>
                <a:lnTo>
                  <a:pt x="499352" y="62829"/>
                </a:lnTo>
                <a:lnTo>
                  <a:pt x="499405" y="62687"/>
                </a:lnTo>
                <a:lnTo>
                  <a:pt x="458600" y="62687"/>
                </a:lnTo>
                <a:lnTo>
                  <a:pt x="458600" y="44888"/>
                </a:lnTo>
                <a:close/>
              </a:path>
              <a:path w="504825" h="208279">
                <a:moveTo>
                  <a:pt x="499352" y="62829"/>
                </a:moveTo>
                <a:lnTo>
                  <a:pt x="487958" y="62829"/>
                </a:lnTo>
                <a:lnTo>
                  <a:pt x="492851" y="64248"/>
                </a:lnTo>
                <a:lnTo>
                  <a:pt x="497744" y="67155"/>
                </a:lnTo>
                <a:lnTo>
                  <a:pt x="499352" y="62829"/>
                </a:lnTo>
                <a:close/>
              </a:path>
              <a:path w="504825" h="208279">
                <a:moveTo>
                  <a:pt x="490795" y="42193"/>
                </a:moveTo>
                <a:lnTo>
                  <a:pt x="479449" y="42193"/>
                </a:lnTo>
                <a:lnTo>
                  <a:pt x="475123" y="43541"/>
                </a:lnTo>
                <a:lnTo>
                  <a:pt x="467393" y="48859"/>
                </a:lnTo>
                <a:lnTo>
                  <a:pt x="463138" y="54390"/>
                </a:lnTo>
                <a:lnTo>
                  <a:pt x="458600" y="62687"/>
                </a:lnTo>
                <a:lnTo>
                  <a:pt x="499405" y="62687"/>
                </a:lnTo>
                <a:lnTo>
                  <a:pt x="504623" y="48646"/>
                </a:lnTo>
                <a:lnTo>
                  <a:pt x="497674" y="44321"/>
                </a:lnTo>
                <a:lnTo>
                  <a:pt x="490795" y="42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bg object 11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23280699" y="16387942"/>
            <a:ext cx="3368275" cy="785263"/>
          </a:xfrm>
          <a:prstGeom prst="rect">
            <a:avLst/>
          </a:prstGeom>
        </p:spPr>
      </p:pic>
      <p:sp>
        <p:nvSpPr>
          <p:cNvPr id="120" name="bg object 120"/>
          <p:cNvSpPr/>
          <p:nvPr/>
        </p:nvSpPr>
        <p:spPr>
          <a:xfrm>
            <a:off x="20717069" y="16877099"/>
            <a:ext cx="6038398" cy="372958"/>
          </a:xfrm>
          <a:custGeom>
            <a:avLst/>
            <a:gdLst/>
            <a:ahLst/>
            <a:cxnLst/>
            <a:rect l="l" t="t" r="r" b="b"/>
            <a:pathLst>
              <a:path w="2996565" h="208279">
                <a:moveTo>
                  <a:pt x="102120" y="0"/>
                </a:moveTo>
                <a:lnTo>
                  <a:pt x="83972" y="0"/>
                </a:lnTo>
                <a:lnTo>
                  <a:pt x="83972" y="105511"/>
                </a:lnTo>
                <a:lnTo>
                  <a:pt x="83400" y="115811"/>
                </a:lnTo>
                <a:lnTo>
                  <a:pt x="61277" y="148920"/>
                </a:lnTo>
                <a:lnTo>
                  <a:pt x="43903" y="148920"/>
                </a:lnTo>
                <a:lnTo>
                  <a:pt x="21094" y="114490"/>
                </a:lnTo>
                <a:lnTo>
                  <a:pt x="20497" y="103886"/>
                </a:lnTo>
                <a:lnTo>
                  <a:pt x="21056" y="92964"/>
                </a:lnTo>
                <a:lnTo>
                  <a:pt x="42760" y="58712"/>
                </a:lnTo>
                <a:lnTo>
                  <a:pt x="51701" y="58712"/>
                </a:lnTo>
                <a:lnTo>
                  <a:pt x="81622" y="84569"/>
                </a:lnTo>
                <a:lnTo>
                  <a:pt x="83972" y="105511"/>
                </a:lnTo>
                <a:lnTo>
                  <a:pt x="83972" y="0"/>
                </a:lnTo>
                <a:lnTo>
                  <a:pt x="82270" y="0"/>
                </a:lnTo>
                <a:lnTo>
                  <a:pt x="82270" y="58356"/>
                </a:lnTo>
                <a:lnTo>
                  <a:pt x="78790" y="53606"/>
                </a:lnTo>
                <a:lnTo>
                  <a:pt x="74320" y="49707"/>
                </a:lnTo>
                <a:lnTo>
                  <a:pt x="68795" y="46659"/>
                </a:lnTo>
                <a:lnTo>
                  <a:pt x="63195" y="43675"/>
                </a:lnTo>
                <a:lnTo>
                  <a:pt x="56883" y="42189"/>
                </a:lnTo>
                <a:lnTo>
                  <a:pt x="49784" y="42189"/>
                </a:lnTo>
                <a:lnTo>
                  <a:pt x="13208" y="59169"/>
                </a:lnTo>
                <a:lnTo>
                  <a:pt x="368" y="95262"/>
                </a:lnTo>
                <a:lnTo>
                  <a:pt x="0" y="103886"/>
                </a:lnTo>
                <a:lnTo>
                  <a:pt x="406" y="112661"/>
                </a:lnTo>
                <a:lnTo>
                  <a:pt x="14274" y="148259"/>
                </a:lnTo>
                <a:lnTo>
                  <a:pt x="50711" y="165366"/>
                </a:lnTo>
                <a:lnTo>
                  <a:pt x="60909" y="164261"/>
                </a:lnTo>
                <a:lnTo>
                  <a:pt x="69799" y="160959"/>
                </a:lnTo>
                <a:lnTo>
                  <a:pt x="77368" y="155460"/>
                </a:lnTo>
                <a:lnTo>
                  <a:pt x="82689" y="148920"/>
                </a:lnTo>
                <a:lnTo>
                  <a:pt x="83616" y="147777"/>
                </a:lnTo>
                <a:lnTo>
                  <a:pt x="83616" y="162674"/>
                </a:lnTo>
                <a:lnTo>
                  <a:pt x="102120" y="162674"/>
                </a:lnTo>
                <a:lnTo>
                  <a:pt x="102120" y="147777"/>
                </a:lnTo>
                <a:lnTo>
                  <a:pt x="102120" y="58712"/>
                </a:lnTo>
                <a:lnTo>
                  <a:pt x="102120" y="58356"/>
                </a:lnTo>
                <a:lnTo>
                  <a:pt x="102120" y="0"/>
                </a:lnTo>
                <a:close/>
              </a:path>
              <a:path w="2996565" h="208279">
                <a:moveTo>
                  <a:pt x="235089" y="103530"/>
                </a:moveTo>
                <a:lnTo>
                  <a:pt x="220332" y="58572"/>
                </a:lnTo>
                <a:lnTo>
                  <a:pt x="214020" y="52959"/>
                </a:lnTo>
                <a:lnTo>
                  <a:pt x="214020" y="92468"/>
                </a:lnTo>
                <a:lnTo>
                  <a:pt x="148209" y="92468"/>
                </a:lnTo>
                <a:lnTo>
                  <a:pt x="172542" y="58572"/>
                </a:lnTo>
                <a:lnTo>
                  <a:pt x="181762" y="58572"/>
                </a:lnTo>
                <a:lnTo>
                  <a:pt x="213106" y="82537"/>
                </a:lnTo>
                <a:lnTo>
                  <a:pt x="214020" y="92468"/>
                </a:lnTo>
                <a:lnTo>
                  <a:pt x="214020" y="52959"/>
                </a:lnTo>
                <a:lnTo>
                  <a:pt x="212090" y="51257"/>
                </a:lnTo>
                <a:lnTo>
                  <a:pt x="202984" y="46228"/>
                </a:lnTo>
                <a:lnTo>
                  <a:pt x="192773" y="43205"/>
                </a:lnTo>
                <a:lnTo>
                  <a:pt x="181470" y="42189"/>
                </a:lnTo>
                <a:lnTo>
                  <a:pt x="169849" y="43218"/>
                </a:lnTo>
                <a:lnTo>
                  <a:pt x="135064" y="67640"/>
                </a:lnTo>
                <a:lnTo>
                  <a:pt x="126441" y="104736"/>
                </a:lnTo>
                <a:lnTo>
                  <a:pt x="127393" y="118300"/>
                </a:lnTo>
                <a:lnTo>
                  <a:pt x="149847" y="156387"/>
                </a:lnTo>
                <a:lnTo>
                  <a:pt x="182613" y="165366"/>
                </a:lnTo>
                <a:lnTo>
                  <a:pt x="192417" y="164744"/>
                </a:lnTo>
                <a:lnTo>
                  <a:pt x="227482" y="143344"/>
                </a:lnTo>
                <a:lnTo>
                  <a:pt x="234442" y="127292"/>
                </a:lnTo>
                <a:lnTo>
                  <a:pt x="213804" y="124739"/>
                </a:lnTo>
                <a:lnTo>
                  <a:pt x="210756" y="133172"/>
                </a:lnTo>
                <a:lnTo>
                  <a:pt x="206654" y="139268"/>
                </a:lnTo>
                <a:lnTo>
                  <a:pt x="201472" y="143167"/>
                </a:lnTo>
                <a:lnTo>
                  <a:pt x="196291" y="147002"/>
                </a:lnTo>
                <a:lnTo>
                  <a:pt x="190055" y="148920"/>
                </a:lnTo>
                <a:lnTo>
                  <a:pt x="182753" y="148920"/>
                </a:lnTo>
                <a:lnTo>
                  <a:pt x="150393" y="125996"/>
                </a:lnTo>
                <a:lnTo>
                  <a:pt x="147078" y="108851"/>
                </a:lnTo>
                <a:lnTo>
                  <a:pt x="234937" y="108851"/>
                </a:lnTo>
                <a:lnTo>
                  <a:pt x="235089" y="104736"/>
                </a:lnTo>
                <a:lnTo>
                  <a:pt x="235089" y="103530"/>
                </a:lnTo>
                <a:close/>
              </a:path>
              <a:path w="2996565" h="208279">
                <a:moveTo>
                  <a:pt x="278625" y="0"/>
                </a:moveTo>
                <a:lnTo>
                  <a:pt x="258622" y="0"/>
                </a:lnTo>
                <a:lnTo>
                  <a:pt x="258622" y="162674"/>
                </a:lnTo>
                <a:lnTo>
                  <a:pt x="278625" y="162674"/>
                </a:lnTo>
                <a:lnTo>
                  <a:pt x="278625" y="0"/>
                </a:lnTo>
                <a:close/>
              </a:path>
              <a:path w="2996565" h="208279">
                <a:moveTo>
                  <a:pt x="474560" y="102755"/>
                </a:moveTo>
                <a:lnTo>
                  <a:pt x="465391" y="65163"/>
                </a:lnTo>
                <a:lnTo>
                  <a:pt x="454139" y="52222"/>
                </a:lnTo>
                <a:lnTo>
                  <a:pt x="454139" y="102755"/>
                </a:lnTo>
                <a:lnTo>
                  <a:pt x="453542" y="113792"/>
                </a:lnTo>
                <a:lnTo>
                  <a:pt x="428244" y="148221"/>
                </a:lnTo>
                <a:lnTo>
                  <a:pt x="421868" y="148920"/>
                </a:lnTo>
                <a:lnTo>
                  <a:pt x="413143" y="148920"/>
                </a:lnTo>
                <a:lnTo>
                  <a:pt x="390893" y="115049"/>
                </a:lnTo>
                <a:lnTo>
                  <a:pt x="390309" y="104457"/>
                </a:lnTo>
                <a:lnTo>
                  <a:pt x="390931" y="93751"/>
                </a:lnTo>
                <a:lnTo>
                  <a:pt x="410705" y="60845"/>
                </a:lnTo>
                <a:lnTo>
                  <a:pt x="422719" y="57861"/>
                </a:lnTo>
                <a:lnTo>
                  <a:pt x="431304" y="57861"/>
                </a:lnTo>
                <a:lnTo>
                  <a:pt x="453555" y="92189"/>
                </a:lnTo>
                <a:lnTo>
                  <a:pt x="454139" y="102755"/>
                </a:lnTo>
                <a:lnTo>
                  <a:pt x="454139" y="52222"/>
                </a:lnTo>
                <a:lnTo>
                  <a:pt x="424637" y="42189"/>
                </a:lnTo>
                <a:lnTo>
                  <a:pt x="416902" y="42189"/>
                </a:lnTo>
                <a:lnTo>
                  <a:pt x="390461" y="60134"/>
                </a:lnTo>
                <a:lnTo>
                  <a:pt x="390461" y="44881"/>
                </a:lnTo>
                <a:lnTo>
                  <a:pt x="372237" y="44881"/>
                </a:lnTo>
                <a:lnTo>
                  <a:pt x="372237" y="207848"/>
                </a:lnTo>
                <a:lnTo>
                  <a:pt x="392226" y="207848"/>
                </a:lnTo>
                <a:lnTo>
                  <a:pt x="392226" y="150469"/>
                </a:lnTo>
                <a:lnTo>
                  <a:pt x="395630" y="154736"/>
                </a:lnTo>
                <a:lnTo>
                  <a:pt x="399961" y="158280"/>
                </a:lnTo>
                <a:lnTo>
                  <a:pt x="410527" y="163944"/>
                </a:lnTo>
                <a:lnTo>
                  <a:pt x="416483" y="165366"/>
                </a:lnTo>
                <a:lnTo>
                  <a:pt x="423151" y="165366"/>
                </a:lnTo>
                <a:lnTo>
                  <a:pt x="457860" y="150469"/>
                </a:lnTo>
                <a:lnTo>
                  <a:pt x="459397" y="148920"/>
                </a:lnTo>
                <a:lnTo>
                  <a:pt x="474154" y="111709"/>
                </a:lnTo>
                <a:lnTo>
                  <a:pt x="474560" y="102755"/>
                </a:lnTo>
                <a:close/>
              </a:path>
              <a:path w="2996565" h="208279">
                <a:moveTo>
                  <a:pt x="562000" y="48641"/>
                </a:moveTo>
                <a:lnTo>
                  <a:pt x="555053" y="44323"/>
                </a:lnTo>
                <a:lnTo>
                  <a:pt x="548170" y="42189"/>
                </a:lnTo>
                <a:lnTo>
                  <a:pt x="536829" y="42189"/>
                </a:lnTo>
                <a:lnTo>
                  <a:pt x="532498" y="43535"/>
                </a:lnTo>
                <a:lnTo>
                  <a:pt x="524764" y="48856"/>
                </a:lnTo>
                <a:lnTo>
                  <a:pt x="520509" y="54381"/>
                </a:lnTo>
                <a:lnTo>
                  <a:pt x="515975" y="62687"/>
                </a:lnTo>
                <a:lnTo>
                  <a:pt x="515975" y="44881"/>
                </a:lnTo>
                <a:lnTo>
                  <a:pt x="497967" y="44881"/>
                </a:lnTo>
                <a:lnTo>
                  <a:pt x="497967" y="162674"/>
                </a:lnTo>
                <a:lnTo>
                  <a:pt x="517956" y="162674"/>
                </a:lnTo>
                <a:lnTo>
                  <a:pt x="517956" y="92544"/>
                </a:lnTo>
                <a:lnTo>
                  <a:pt x="519023" y="84810"/>
                </a:lnTo>
                <a:lnTo>
                  <a:pt x="536117" y="62826"/>
                </a:lnTo>
                <a:lnTo>
                  <a:pt x="545338" y="62826"/>
                </a:lnTo>
                <a:lnTo>
                  <a:pt x="550227" y="64249"/>
                </a:lnTo>
                <a:lnTo>
                  <a:pt x="555117" y="67157"/>
                </a:lnTo>
                <a:lnTo>
                  <a:pt x="556729" y="62826"/>
                </a:lnTo>
                <a:lnTo>
                  <a:pt x="556780" y="62687"/>
                </a:lnTo>
                <a:lnTo>
                  <a:pt x="562000" y="48641"/>
                </a:lnTo>
                <a:close/>
              </a:path>
              <a:path w="2996565" h="208279">
                <a:moveTo>
                  <a:pt x="593979" y="44881"/>
                </a:moveTo>
                <a:lnTo>
                  <a:pt x="574052" y="44881"/>
                </a:lnTo>
                <a:lnTo>
                  <a:pt x="574052" y="162674"/>
                </a:lnTo>
                <a:lnTo>
                  <a:pt x="593979" y="162674"/>
                </a:lnTo>
                <a:lnTo>
                  <a:pt x="593979" y="44881"/>
                </a:lnTo>
                <a:close/>
              </a:path>
              <a:path w="2996565" h="208279">
                <a:moveTo>
                  <a:pt x="593979" y="0"/>
                </a:moveTo>
                <a:lnTo>
                  <a:pt x="574052" y="0"/>
                </a:lnTo>
                <a:lnTo>
                  <a:pt x="574052" y="22974"/>
                </a:lnTo>
                <a:lnTo>
                  <a:pt x="593979" y="22974"/>
                </a:lnTo>
                <a:lnTo>
                  <a:pt x="593979" y="0"/>
                </a:lnTo>
                <a:close/>
              </a:path>
              <a:path w="2996565" h="208279">
                <a:moveTo>
                  <a:pt x="719848" y="162674"/>
                </a:moveTo>
                <a:lnTo>
                  <a:pt x="719759" y="79324"/>
                </a:lnTo>
                <a:lnTo>
                  <a:pt x="715010" y="59499"/>
                </a:lnTo>
                <a:lnTo>
                  <a:pt x="712546" y="56083"/>
                </a:lnTo>
                <a:lnTo>
                  <a:pt x="709574" y="51904"/>
                </a:lnTo>
                <a:lnTo>
                  <a:pt x="705167" y="48577"/>
                </a:lnTo>
                <a:lnTo>
                  <a:pt x="693254" y="43472"/>
                </a:lnTo>
                <a:lnTo>
                  <a:pt x="686739" y="42189"/>
                </a:lnTo>
                <a:lnTo>
                  <a:pt x="679577" y="42189"/>
                </a:lnTo>
                <a:lnTo>
                  <a:pt x="668058" y="43395"/>
                </a:lnTo>
                <a:lnTo>
                  <a:pt x="657974" y="47040"/>
                </a:lnTo>
                <a:lnTo>
                  <a:pt x="649338" y="53111"/>
                </a:lnTo>
                <a:lnTo>
                  <a:pt x="642124" y="61620"/>
                </a:lnTo>
                <a:lnTo>
                  <a:pt x="642124" y="44881"/>
                </a:lnTo>
                <a:lnTo>
                  <a:pt x="624116" y="44881"/>
                </a:lnTo>
                <a:lnTo>
                  <a:pt x="624116" y="162674"/>
                </a:lnTo>
                <a:lnTo>
                  <a:pt x="644118" y="162674"/>
                </a:lnTo>
                <a:lnTo>
                  <a:pt x="644118" y="98348"/>
                </a:lnTo>
                <a:lnTo>
                  <a:pt x="644690" y="87934"/>
                </a:lnTo>
                <a:lnTo>
                  <a:pt x="666877" y="59499"/>
                </a:lnTo>
                <a:lnTo>
                  <a:pt x="680707" y="59499"/>
                </a:lnTo>
                <a:lnTo>
                  <a:pt x="685393" y="60693"/>
                </a:lnTo>
                <a:lnTo>
                  <a:pt x="689292" y="63106"/>
                </a:lnTo>
                <a:lnTo>
                  <a:pt x="693254" y="65519"/>
                </a:lnTo>
                <a:lnTo>
                  <a:pt x="696023" y="68707"/>
                </a:lnTo>
                <a:lnTo>
                  <a:pt x="699147" y="76796"/>
                </a:lnTo>
                <a:lnTo>
                  <a:pt x="699922" y="82892"/>
                </a:lnTo>
                <a:lnTo>
                  <a:pt x="699922" y="162674"/>
                </a:lnTo>
                <a:lnTo>
                  <a:pt x="719848" y="162674"/>
                </a:lnTo>
                <a:close/>
              </a:path>
              <a:path w="2996565" h="208279">
                <a:moveTo>
                  <a:pt x="846569" y="122034"/>
                </a:moveTo>
                <a:lnTo>
                  <a:pt x="826935" y="119481"/>
                </a:lnTo>
                <a:lnTo>
                  <a:pt x="825588" y="129489"/>
                </a:lnTo>
                <a:lnTo>
                  <a:pt x="822248" y="136855"/>
                </a:lnTo>
                <a:lnTo>
                  <a:pt x="811758" y="146507"/>
                </a:lnTo>
                <a:lnTo>
                  <a:pt x="805167" y="148920"/>
                </a:lnTo>
                <a:lnTo>
                  <a:pt x="797356" y="148920"/>
                </a:lnTo>
                <a:lnTo>
                  <a:pt x="766775" y="124155"/>
                </a:lnTo>
                <a:lnTo>
                  <a:pt x="764527" y="103670"/>
                </a:lnTo>
                <a:lnTo>
                  <a:pt x="765111" y="92760"/>
                </a:lnTo>
                <a:lnTo>
                  <a:pt x="791260" y="59245"/>
                </a:lnTo>
                <a:lnTo>
                  <a:pt x="798423" y="58572"/>
                </a:lnTo>
                <a:lnTo>
                  <a:pt x="805091" y="58572"/>
                </a:lnTo>
                <a:lnTo>
                  <a:pt x="825296" y="82473"/>
                </a:lnTo>
                <a:lnTo>
                  <a:pt x="844727" y="79489"/>
                </a:lnTo>
                <a:lnTo>
                  <a:pt x="822515" y="47663"/>
                </a:lnTo>
                <a:lnTo>
                  <a:pt x="797648" y="42189"/>
                </a:lnTo>
                <a:lnTo>
                  <a:pt x="790219" y="42646"/>
                </a:lnTo>
                <a:lnTo>
                  <a:pt x="753872" y="64109"/>
                </a:lnTo>
                <a:lnTo>
                  <a:pt x="743966" y="104165"/>
                </a:lnTo>
                <a:lnTo>
                  <a:pt x="744880" y="118097"/>
                </a:lnTo>
                <a:lnTo>
                  <a:pt x="766635" y="156451"/>
                </a:lnTo>
                <a:lnTo>
                  <a:pt x="797572" y="165366"/>
                </a:lnTo>
                <a:lnTo>
                  <a:pt x="806831" y="164655"/>
                </a:lnTo>
                <a:lnTo>
                  <a:pt x="840879" y="140169"/>
                </a:lnTo>
                <a:lnTo>
                  <a:pt x="846569" y="122034"/>
                </a:lnTo>
                <a:close/>
              </a:path>
              <a:path w="2996565" h="208279">
                <a:moveTo>
                  <a:pt x="884161" y="44881"/>
                </a:moveTo>
                <a:lnTo>
                  <a:pt x="864235" y="44881"/>
                </a:lnTo>
                <a:lnTo>
                  <a:pt x="864235" y="162674"/>
                </a:lnTo>
                <a:lnTo>
                  <a:pt x="884161" y="162674"/>
                </a:lnTo>
                <a:lnTo>
                  <a:pt x="884161" y="44881"/>
                </a:lnTo>
                <a:close/>
              </a:path>
              <a:path w="2996565" h="208279">
                <a:moveTo>
                  <a:pt x="884161" y="0"/>
                </a:moveTo>
                <a:lnTo>
                  <a:pt x="864235" y="0"/>
                </a:lnTo>
                <a:lnTo>
                  <a:pt x="864235" y="22974"/>
                </a:lnTo>
                <a:lnTo>
                  <a:pt x="884161" y="22974"/>
                </a:lnTo>
                <a:lnTo>
                  <a:pt x="884161" y="0"/>
                </a:lnTo>
                <a:close/>
              </a:path>
              <a:path w="2996565" h="208279">
                <a:moveTo>
                  <a:pt x="1016622" y="102755"/>
                </a:moveTo>
                <a:lnTo>
                  <a:pt x="1007452" y="65163"/>
                </a:lnTo>
                <a:lnTo>
                  <a:pt x="996200" y="52222"/>
                </a:lnTo>
                <a:lnTo>
                  <a:pt x="996200" y="102755"/>
                </a:lnTo>
                <a:lnTo>
                  <a:pt x="995603" y="113792"/>
                </a:lnTo>
                <a:lnTo>
                  <a:pt x="970305" y="148221"/>
                </a:lnTo>
                <a:lnTo>
                  <a:pt x="963942" y="148920"/>
                </a:lnTo>
                <a:lnTo>
                  <a:pt x="955217" y="148920"/>
                </a:lnTo>
                <a:lnTo>
                  <a:pt x="932967" y="115049"/>
                </a:lnTo>
                <a:lnTo>
                  <a:pt x="932383" y="104457"/>
                </a:lnTo>
                <a:lnTo>
                  <a:pt x="932992" y="93751"/>
                </a:lnTo>
                <a:lnTo>
                  <a:pt x="952766" y="60845"/>
                </a:lnTo>
                <a:lnTo>
                  <a:pt x="964793" y="57861"/>
                </a:lnTo>
                <a:lnTo>
                  <a:pt x="973366" y="57861"/>
                </a:lnTo>
                <a:lnTo>
                  <a:pt x="995616" y="92189"/>
                </a:lnTo>
                <a:lnTo>
                  <a:pt x="996200" y="102755"/>
                </a:lnTo>
                <a:lnTo>
                  <a:pt x="996200" y="52222"/>
                </a:lnTo>
                <a:lnTo>
                  <a:pt x="966698" y="42189"/>
                </a:lnTo>
                <a:lnTo>
                  <a:pt x="958977" y="42189"/>
                </a:lnTo>
                <a:lnTo>
                  <a:pt x="932522" y="60134"/>
                </a:lnTo>
                <a:lnTo>
                  <a:pt x="932522" y="44881"/>
                </a:lnTo>
                <a:lnTo>
                  <a:pt x="914298" y="44881"/>
                </a:lnTo>
                <a:lnTo>
                  <a:pt x="914298" y="207848"/>
                </a:lnTo>
                <a:lnTo>
                  <a:pt x="934300" y="207848"/>
                </a:lnTo>
                <a:lnTo>
                  <a:pt x="934300" y="150469"/>
                </a:lnTo>
                <a:lnTo>
                  <a:pt x="937704" y="154736"/>
                </a:lnTo>
                <a:lnTo>
                  <a:pt x="942022" y="158280"/>
                </a:lnTo>
                <a:lnTo>
                  <a:pt x="952588" y="163944"/>
                </a:lnTo>
                <a:lnTo>
                  <a:pt x="958545" y="165366"/>
                </a:lnTo>
                <a:lnTo>
                  <a:pt x="965212" y="165366"/>
                </a:lnTo>
                <a:lnTo>
                  <a:pt x="999921" y="150469"/>
                </a:lnTo>
                <a:lnTo>
                  <a:pt x="1001471" y="148920"/>
                </a:lnTo>
                <a:lnTo>
                  <a:pt x="1016215" y="111709"/>
                </a:lnTo>
                <a:lnTo>
                  <a:pt x="1016622" y="102755"/>
                </a:lnTo>
                <a:close/>
              </a:path>
              <a:path w="2996565" h="208279">
                <a:moveTo>
                  <a:pt x="1060310" y="44881"/>
                </a:moveTo>
                <a:lnTo>
                  <a:pt x="1040384" y="44881"/>
                </a:lnTo>
                <a:lnTo>
                  <a:pt x="1040384" y="162674"/>
                </a:lnTo>
                <a:lnTo>
                  <a:pt x="1060310" y="162674"/>
                </a:lnTo>
                <a:lnTo>
                  <a:pt x="1060310" y="44881"/>
                </a:lnTo>
                <a:close/>
              </a:path>
              <a:path w="2996565" h="208279">
                <a:moveTo>
                  <a:pt x="1060310" y="0"/>
                </a:moveTo>
                <a:lnTo>
                  <a:pt x="1040384" y="0"/>
                </a:lnTo>
                <a:lnTo>
                  <a:pt x="1040384" y="22974"/>
                </a:lnTo>
                <a:lnTo>
                  <a:pt x="1060310" y="22974"/>
                </a:lnTo>
                <a:lnTo>
                  <a:pt x="1060310" y="0"/>
                </a:lnTo>
                <a:close/>
              </a:path>
              <a:path w="2996565" h="208279">
                <a:moveTo>
                  <a:pt x="1193419" y="102108"/>
                </a:moveTo>
                <a:lnTo>
                  <a:pt x="1178521" y="58712"/>
                </a:lnTo>
                <a:lnTo>
                  <a:pt x="1172883" y="53759"/>
                </a:lnTo>
                <a:lnTo>
                  <a:pt x="1172883" y="103746"/>
                </a:lnTo>
                <a:lnTo>
                  <a:pt x="1172298" y="113957"/>
                </a:lnTo>
                <a:lnTo>
                  <a:pt x="1145400" y="148209"/>
                </a:lnTo>
                <a:lnTo>
                  <a:pt x="1138313" y="148920"/>
                </a:lnTo>
                <a:lnTo>
                  <a:pt x="1131138" y="148209"/>
                </a:lnTo>
                <a:lnTo>
                  <a:pt x="1104176" y="114350"/>
                </a:lnTo>
                <a:lnTo>
                  <a:pt x="1103566" y="103746"/>
                </a:lnTo>
                <a:lnTo>
                  <a:pt x="1104176" y="93129"/>
                </a:lnTo>
                <a:lnTo>
                  <a:pt x="1131138" y="59410"/>
                </a:lnTo>
                <a:lnTo>
                  <a:pt x="1138313" y="58712"/>
                </a:lnTo>
                <a:lnTo>
                  <a:pt x="1145362" y="59423"/>
                </a:lnTo>
                <a:lnTo>
                  <a:pt x="1172298" y="92824"/>
                </a:lnTo>
                <a:lnTo>
                  <a:pt x="1172883" y="103746"/>
                </a:lnTo>
                <a:lnTo>
                  <a:pt x="1172883" y="53759"/>
                </a:lnTo>
                <a:lnTo>
                  <a:pt x="1169758" y="51130"/>
                </a:lnTo>
                <a:lnTo>
                  <a:pt x="1160373" y="46164"/>
                </a:lnTo>
                <a:lnTo>
                  <a:pt x="1149896" y="43192"/>
                </a:lnTo>
                <a:lnTo>
                  <a:pt x="1138313" y="42189"/>
                </a:lnTo>
                <a:lnTo>
                  <a:pt x="1127785" y="43002"/>
                </a:lnTo>
                <a:lnTo>
                  <a:pt x="1093266" y="64249"/>
                </a:lnTo>
                <a:lnTo>
                  <a:pt x="1083005" y="103746"/>
                </a:lnTo>
                <a:lnTo>
                  <a:pt x="1083957" y="117805"/>
                </a:lnTo>
                <a:lnTo>
                  <a:pt x="1106525" y="156425"/>
                </a:lnTo>
                <a:lnTo>
                  <a:pt x="1138313" y="165366"/>
                </a:lnTo>
                <a:lnTo>
                  <a:pt x="1145870" y="164909"/>
                </a:lnTo>
                <a:lnTo>
                  <a:pt x="1182801" y="144018"/>
                </a:lnTo>
                <a:lnTo>
                  <a:pt x="1192987" y="112877"/>
                </a:lnTo>
                <a:lnTo>
                  <a:pt x="1193419" y="102108"/>
                </a:lnTo>
                <a:close/>
              </a:path>
              <a:path w="2996565" h="208279">
                <a:moveTo>
                  <a:pt x="2996095" y="139928"/>
                </a:moveTo>
                <a:lnTo>
                  <a:pt x="2973349" y="139928"/>
                </a:lnTo>
                <a:lnTo>
                  <a:pt x="2973349" y="162674"/>
                </a:lnTo>
                <a:lnTo>
                  <a:pt x="2996095" y="162674"/>
                </a:lnTo>
                <a:lnTo>
                  <a:pt x="2996095" y="13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6443118" y="9887926"/>
            <a:ext cx="15223315" cy="19910152"/>
          </a:xfrm>
          <a:custGeom>
            <a:avLst/>
            <a:gdLst/>
            <a:ahLst/>
            <a:cxnLst/>
            <a:rect l="l" t="t" r="r" b="b"/>
            <a:pathLst>
              <a:path w="7554594" h="11118850">
                <a:moveTo>
                  <a:pt x="7554036" y="0"/>
                </a:moveTo>
                <a:lnTo>
                  <a:pt x="0" y="0"/>
                </a:lnTo>
                <a:lnTo>
                  <a:pt x="0" y="11118737"/>
                </a:lnTo>
                <a:lnTo>
                  <a:pt x="7554036" y="11118737"/>
                </a:lnTo>
                <a:lnTo>
                  <a:pt x="7554036" y="0"/>
                </a:lnTo>
                <a:close/>
              </a:path>
            </a:pathLst>
          </a:custGeom>
          <a:solidFill>
            <a:srgbClr val="FFFFFF">
              <a:alpha val="1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6443118" y="9887926"/>
            <a:ext cx="15223315" cy="19910152"/>
          </a:xfrm>
          <a:custGeom>
            <a:avLst/>
            <a:gdLst/>
            <a:ahLst/>
            <a:cxnLst/>
            <a:rect l="l" t="t" r="r" b="b"/>
            <a:pathLst>
              <a:path w="7554594" h="11118850">
                <a:moveTo>
                  <a:pt x="0" y="11118737"/>
                </a:moveTo>
                <a:lnTo>
                  <a:pt x="7554036" y="11118737"/>
                </a:lnTo>
                <a:lnTo>
                  <a:pt x="7554036" y="0"/>
                </a:lnTo>
                <a:lnTo>
                  <a:pt x="0" y="0"/>
                </a:lnTo>
                <a:lnTo>
                  <a:pt x="0" y="11118737"/>
                </a:lnTo>
                <a:close/>
              </a:path>
            </a:pathLst>
          </a:custGeom>
          <a:ln w="5105">
            <a:solidFill>
              <a:srgbClr val="FAEB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5197" y="996426"/>
            <a:ext cx="26561685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2094" y="10020868"/>
            <a:ext cx="30107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20108" y="33479759"/>
            <a:ext cx="10371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0603" y="33479759"/>
            <a:ext cx="74547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36701" y="33479759"/>
            <a:ext cx="74547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1444" y="5855928"/>
            <a:ext cx="32224526" cy="139974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es-ES" sz="9000" b="1" dirty="0">
                <a:latin typeface="Arial"/>
                <a:cs typeface="Arial"/>
              </a:rPr>
              <a:t>Titulo: Arial 90 pt. Negrita, Centrado</a:t>
            </a:r>
            <a:endParaRPr sz="9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918" y="7454868"/>
            <a:ext cx="32224526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144145" algn="just"/>
            <a:r>
              <a:rPr lang="pt-BR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 autor</a:t>
            </a:r>
            <a:r>
              <a:rPr lang="pt-BR" sz="40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segundo </a:t>
            </a:r>
            <a:r>
              <a:rPr lang="pt-BR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pt-BR" sz="4000" b="1" baseline="30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r>
              <a:rPr lang="pt-BR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autor</a:t>
            </a:r>
            <a:r>
              <a:rPr lang="pt-BR" sz="40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pt-BR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(Arial, 40pt, negrita, justificado)</a:t>
            </a:r>
            <a:endParaRPr lang="es-ES" sz="40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4145" algn="just"/>
            <a:r>
              <a:rPr lang="es-UY" sz="4000" i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UY" sz="4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 de investigación/Laboratorio – IQUIBA-NEA – Facultad – Universidad – Dirección (Arial, 40pt, itálica, justificado)</a:t>
            </a:r>
            <a:endParaRPr lang="es-ES" sz="40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4145" algn="just"/>
            <a:r>
              <a:rPr lang="es-ES" sz="4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E-mail: Indicar un correo electrónico de referencia (</a:t>
            </a:r>
            <a:r>
              <a:rPr lang="es-UY" sz="4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Arial, 40pt, itálica)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56643F-45DE-4D23-9530-B94EF278E59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444" y="242683"/>
            <a:ext cx="5695200" cy="4611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C5BDA1-3484-43D9-92ED-C841B81A836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6314" r="26188" b="2218"/>
          <a:stretch/>
        </p:blipFill>
        <p:spPr>
          <a:xfrm>
            <a:off x="20029444" y="242681"/>
            <a:ext cx="5695200" cy="4611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160024-204B-4499-AD36-BBB1C0C6504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"/>
          <a:stretch/>
        </p:blipFill>
        <p:spPr>
          <a:xfrm>
            <a:off x="6763730" y="177377"/>
            <a:ext cx="5695200" cy="4611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BD4A31-6DEC-4BAE-A496-FAD889B6AA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r="12002"/>
          <a:stretch/>
        </p:blipFill>
        <p:spPr>
          <a:xfrm>
            <a:off x="816074" y="183307"/>
            <a:ext cx="5695200" cy="46104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13D7F7C-3A71-41F1-8871-3B3AC60CB2C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2999244" y="212958"/>
            <a:ext cx="6660000" cy="4611600"/>
          </a:xfrm>
          <a:prstGeom prst="rect">
            <a:avLst/>
          </a:prstGeom>
        </p:spPr>
      </p:pic>
      <p:sp>
        <p:nvSpPr>
          <p:cNvPr id="42" name="object 8">
            <a:extLst>
              <a:ext uri="{FF2B5EF4-FFF2-40B4-BE49-F238E27FC236}">
                <a16:creationId xmlns:a16="http://schemas.microsoft.com/office/drawing/2014/main" id="{047D5B76-543E-4DDC-A4BB-C3E8BAB5FF0C}"/>
              </a:ext>
            </a:extLst>
          </p:cNvPr>
          <p:cNvSpPr txBox="1"/>
          <p:nvPr/>
        </p:nvSpPr>
        <p:spPr>
          <a:xfrm>
            <a:off x="197730" y="4945993"/>
            <a:ext cx="32224526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indent="144145" algn="ctr"/>
            <a:r>
              <a:rPr lang="es-ES" sz="6000" b="1" i="1" dirty="0">
                <a:solidFill>
                  <a:srgbClr val="00B0F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Jornada de Ciencia y Tecnología. Proyecto Unidad Ejecutora IQUIBA-NEA 2022</a:t>
            </a:r>
            <a:endParaRPr lang="es-ES" sz="60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70">
            <a:extLst>
              <a:ext uri="{FF2B5EF4-FFF2-40B4-BE49-F238E27FC236}">
                <a16:creationId xmlns:a16="http://schemas.microsoft.com/office/drawing/2014/main" id="{E620A90F-0FB9-4F0E-98F8-8624F7B504F7}"/>
              </a:ext>
            </a:extLst>
          </p:cNvPr>
          <p:cNvSpPr txBox="1"/>
          <p:nvPr/>
        </p:nvSpPr>
        <p:spPr>
          <a:xfrm>
            <a:off x="1264444" y="9691154"/>
            <a:ext cx="30033499" cy="2567882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  <a:p>
            <a:pPr marL="12700">
              <a:spcBef>
                <a:spcPts val="140"/>
              </a:spcBef>
            </a:pPr>
            <a:endParaRPr lang="es-ES" sz="1750" spc="-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87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77</Words>
  <Application>Microsoft Office PowerPoint</Application>
  <PresentationFormat>Personalizado</PresentationFormat>
  <Paragraphs>93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PRINCIPAL</dc:creator>
  <cp:lastModifiedBy>rafael perez</cp:lastModifiedBy>
  <cp:revision>30</cp:revision>
  <cp:lastPrinted>2022-04-11T14:49:34Z</cp:lastPrinted>
  <dcterms:created xsi:type="dcterms:W3CDTF">2022-04-02T20:27:06Z</dcterms:created>
  <dcterms:modified xsi:type="dcterms:W3CDTF">2022-04-11T14:51:08Z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2022-04-02T00:00:00Z</vt:filetime>
  </property>
</Properties>
</file>